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15" r:id="rId4"/>
  </p:sldMasterIdLst>
  <p:notesMasterIdLst>
    <p:notesMasterId r:id="rId11"/>
  </p:notesMasterIdLst>
  <p:sldIdLst>
    <p:sldId id="463" r:id="rId5"/>
    <p:sldId id="396" r:id="rId6"/>
    <p:sldId id="468" r:id="rId7"/>
    <p:sldId id="466" r:id="rId8"/>
    <p:sldId id="453" r:id="rId9"/>
    <p:sldId id="469" r:id="rId10"/>
  </p:sldIdLst>
  <p:sldSz cx="24384000" cy="13716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oppins" pitchFamily="2" charset="77"/>
      <p:regular r:id="rId16"/>
      <p:bold r:id="rId17"/>
      <p:italic r:id="rId18"/>
      <p:boldItalic r:id="rId19"/>
    </p:embeddedFont>
    <p:embeddedFont>
      <p:font typeface="Poppins Black" pitchFamily="2" charset="77"/>
      <p:bold r:id="rId20"/>
      <p:italic r:id="rId21"/>
      <p:boldItalic r:id="rId22"/>
    </p:embeddedFont>
    <p:embeddedFont>
      <p:font typeface="Poppins Bold" pitchFamily="2" charset="77"/>
      <p:bold r:id="rId23"/>
      <p:italic r:id="rId24"/>
      <p:boldItalic r:id="rId25"/>
    </p:embeddedFont>
    <p:embeddedFont>
      <p:font typeface="Poppins Light" pitchFamily="2" charset="77"/>
      <p:regular r:id="rId26"/>
      <p:italic r:id="rId27"/>
    </p:embeddedFont>
    <p:embeddedFont>
      <p:font typeface="Poppins SemiBold" pitchFamily="2" charset="77"/>
      <p:regular r:id="rId28"/>
      <p:bold r:id="rId29"/>
      <p:italic r:id="rId30"/>
      <p:boldItalic r:id="rId31"/>
    </p:embeddedFont>
    <p:embeddedFont>
      <p:font typeface="Roboto Light" panose="02000000000000000000" pitchFamily="2" charset="0"/>
      <p:regular r:id="rId32"/>
      <p:italic r:id="rId33"/>
    </p:embeddedFont>
    <p:embeddedFont>
      <p:font typeface="Source Sans Pro Light" panose="020F0302020204030204" pitchFamily="34" charset="0"/>
      <p:regular r:id="rId34"/>
      <p:italic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36E20"/>
    <a:srgbClr val="18AC68"/>
    <a:srgbClr val="ED4699"/>
    <a:srgbClr val="8DC9C8"/>
    <a:srgbClr val="FCF45B"/>
    <a:srgbClr val="BFD730"/>
    <a:srgbClr val="F46E20"/>
    <a:srgbClr val="F18903"/>
    <a:srgbClr val="00B5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B7C769-DE21-564C-BE62-CEDE9D80D4C8}" v="7" dt="2023-05-19T09:31:53.569"/>
  </p1510:revLst>
</p1510:revInfo>
</file>

<file path=ppt/tableStyles.xml><?xml version="1.0" encoding="utf-8"?>
<a:tblStyleLst xmlns:a="http://schemas.openxmlformats.org/drawingml/2006/main" def="{7DF18680-E054-41AD-8BC1-D1AEF772440D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28" autoAdjust="0"/>
    <p:restoredTop sz="96197"/>
  </p:normalViewPr>
  <p:slideViewPr>
    <p:cSldViewPr>
      <p:cViewPr varScale="1">
        <p:scale>
          <a:sx n="59" d="100"/>
          <a:sy n="59" d="100"/>
        </p:scale>
        <p:origin x="392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>
      <p:cViewPr varScale="1">
        <p:scale>
          <a:sx n="97" d="100"/>
          <a:sy n="97" d="100"/>
        </p:scale>
        <p:origin x="288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tableStyles" Target="tableStyles.xml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Bouanchaud" userId="d4768f94-311d-4b1d-9a43-dd665c2b4a22" providerId="ADAL" clId="{68B7C769-DE21-564C-BE62-CEDE9D80D4C8}"/>
    <pc:docChg chg="undo custSel modSld">
      <pc:chgData name="Paul Bouanchaud" userId="d4768f94-311d-4b1d-9a43-dd665c2b4a22" providerId="ADAL" clId="{68B7C769-DE21-564C-BE62-CEDE9D80D4C8}" dt="2023-05-22T08:59:14.231" v="243" actId="20577"/>
      <pc:docMkLst>
        <pc:docMk/>
      </pc:docMkLst>
      <pc:sldChg chg="modSp">
        <pc:chgData name="Paul Bouanchaud" userId="d4768f94-311d-4b1d-9a43-dd665c2b4a22" providerId="ADAL" clId="{68B7C769-DE21-564C-BE62-CEDE9D80D4C8}" dt="2023-05-19T09:30:32.538" v="231" actId="1076"/>
        <pc:sldMkLst>
          <pc:docMk/>
          <pc:sldMk cId="3470802358" sldId="396"/>
        </pc:sldMkLst>
        <pc:picChg chg="mod">
          <ac:chgData name="Paul Bouanchaud" userId="d4768f94-311d-4b1d-9a43-dd665c2b4a22" providerId="ADAL" clId="{68B7C769-DE21-564C-BE62-CEDE9D80D4C8}" dt="2023-05-19T09:30:32.538" v="231" actId="1076"/>
          <ac:picMkLst>
            <pc:docMk/>
            <pc:sldMk cId="3470802358" sldId="396"/>
            <ac:picMk id="2050" creationId="{2E2D6319-95B4-3ACC-9AEF-6032C48E8F4A}"/>
          </ac:picMkLst>
        </pc:picChg>
      </pc:sldChg>
      <pc:sldChg chg="modSp mod">
        <pc:chgData name="Paul Bouanchaud" userId="d4768f94-311d-4b1d-9a43-dd665c2b4a22" providerId="ADAL" clId="{68B7C769-DE21-564C-BE62-CEDE9D80D4C8}" dt="2023-05-19T09:12:30.384" v="219" actId="14100"/>
        <pc:sldMkLst>
          <pc:docMk/>
          <pc:sldMk cId="1336958462" sldId="453"/>
        </pc:sldMkLst>
        <pc:spChg chg="mod">
          <ac:chgData name="Paul Bouanchaud" userId="d4768f94-311d-4b1d-9a43-dd665c2b4a22" providerId="ADAL" clId="{68B7C769-DE21-564C-BE62-CEDE9D80D4C8}" dt="2023-05-19T09:12:12.128" v="217" actId="20577"/>
          <ac:spMkLst>
            <pc:docMk/>
            <pc:sldMk cId="1336958462" sldId="453"/>
            <ac:spMk id="2" creationId="{2895AE61-BD46-2D45-AD23-13901F3A6346}"/>
          </ac:spMkLst>
        </pc:spChg>
        <pc:spChg chg="mod">
          <ac:chgData name="Paul Bouanchaud" userId="d4768f94-311d-4b1d-9a43-dd665c2b4a22" providerId="ADAL" clId="{68B7C769-DE21-564C-BE62-CEDE9D80D4C8}" dt="2023-05-19T09:12:30.384" v="219" actId="14100"/>
          <ac:spMkLst>
            <pc:docMk/>
            <pc:sldMk cId="1336958462" sldId="453"/>
            <ac:spMk id="26" creationId="{E22EC432-E239-B042-8A34-C1E88455FE9C}"/>
          </ac:spMkLst>
        </pc:spChg>
      </pc:sldChg>
      <pc:sldChg chg="delSp modSp mod">
        <pc:chgData name="Paul Bouanchaud" userId="d4768f94-311d-4b1d-9a43-dd665c2b4a22" providerId="ADAL" clId="{68B7C769-DE21-564C-BE62-CEDE9D80D4C8}" dt="2023-05-22T08:59:14.231" v="243" actId="20577"/>
        <pc:sldMkLst>
          <pc:docMk/>
          <pc:sldMk cId="3496878480" sldId="463"/>
        </pc:sldMkLst>
        <pc:spChg chg="mod">
          <ac:chgData name="Paul Bouanchaud" userId="d4768f94-311d-4b1d-9a43-dd665c2b4a22" providerId="ADAL" clId="{68B7C769-DE21-564C-BE62-CEDE9D80D4C8}" dt="2023-05-19T14:07:20.179" v="238" actId="1076"/>
          <ac:spMkLst>
            <pc:docMk/>
            <pc:sldMk cId="3496878480" sldId="463"/>
            <ac:spMk id="3" creationId="{4C534C9C-19B7-CD64-0597-138CF177A576}"/>
          </ac:spMkLst>
        </pc:spChg>
        <pc:spChg chg="mod">
          <ac:chgData name="Paul Bouanchaud" userId="d4768f94-311d-4b1d-9a43-dd665c2b4a22" providerId="ADAL" clId="{68B7C769-DE21-564C-BE62-CEDE9D80D4C8}" dt="2023-05-22T08:59:14.231" v="243" actId="20577"/>
          <ac:spMkLst>
            <pc:docMk/>
            <pc:sldMk cId="3496878480" sldId="463"/>
            <ac:spMk id="25" creationId="{766DD6AE-89A9-6024-5B10-FCE462A0BED0}"/>
          </ac:spMkLst>
        </pc:spChg>
        <pc:picChg chg="del mod">
          <ac:chgData name="Paul Bouanchaud" userId="d4768f94-311d-4b1d-9a43-dd665c2b4a22" providerId="ADAL" clId="{68B7C769-DE21-564C-BE62-CEDE9D80D4C8}" dt="2023-05-19T14:02:20.135" v="236" actId="478"/>
          <ac:picMkLst>
            <pc:docMk/>
            <pc:sldMk cId="3496878480" sldId="463"/>
            <ac:picMk id="26" creationId="{FF0E6D7E-C795-905B-5E6D-233C6839A3A4}"/>
          </ac:picMkLst>
        </pc:picChg>
        <pc:picChg chg="del">
          <ac:chgData name="Paul Bouanchaud" userId="d4768f94-311d-4b1d-9a43-dd665c2b4a22" providerId="ADAL" clId="{68B7C769-DE21-564C-BE62-CEDE9D80D4C8}" dt="2023-05-19T14:02:22.450" v="237" actId="478"/>
          <ac:picMkLst>
            <pc:docMk/>
            <pc:sldMk cId="3496878480" sldId="463"/>
            <ac:picMk id="36" creationId="{339BC34E-C178-E5EB-4DE8-B735ABA6ADBB}"/>
          </ac:picMkLst>
        </pc:picChg>
      </pc:sldChg>
      <pc:sldChg chg="modSp mod">
        <pc:chgData name="Paul Bouanchaud" userId="d4768f94-311d-4b1d-9a43-dd665c2b4a22" providerId="ADAL" clId="{68B7C769-DE21-564C-BE62-CEDE9D80D4C8}" dt="2023-05-19T09:20:19.295" v="225" actId="1035"/>
        <pc:sldMkLst>
          <pc:docMk/>
          <pc:sldMk cId="3601628749" sldId="468"/>
        </pc:sldMkLst>
        <pc:picChg chg="mod">
          <ac:chgData name="Paul Bouanchaud" userId="d4768f94-311d-4b1d-9a43-dd665c2b4a22" providerId="ADAL" clId="{68B7C769-DE21-564C-BE62-CEDE9D80D4C8}" dt="2023-05-19T09:20:19.295" v="225" actId="1035"/>
          <ac:picMkLst>
            <pc:docMk/>
            <pc:sldMk cId="3601628749" sldId="468"/>
            <ac:picMk id="5" creationId="{6B0A5429-1B46-6F4F-BDB3-AAE493754D60}"/>
          </ac:picMkLst>
        </pc:picChg>
      </pc:sldChg>
      <pc:sldChg chg="modSp mod">
        <pc:chgData name="Paul Bouanchaud" userId="d4768f94-311d-4b1d-9a43-dd665c2b4a22" providerId="ADAL" clId="{68B7C769-DE21-564C-BE62-CEDE9D80D4C8}" dt="2023-05-19T09:31:53.558" v="234" actId="20577"/>
        <pc:sldMkLst>
          <pc:docMk/>
          <pc:sldMk cId="2887878210" sldId="469"/>
        </pc:sldMkLst>
        <pc:spChg chg="mod">
          <ac:chgData name="Paul Bouanchaud" userId="d4768f94-311d-4b1d-9a43-dd665c2b4a22" providerId="ADAL" clId="{68B7C769-DE21-564C-BE62-CEDE9D80D4C8}" dt="2023-05-19T09:31:46.808" v="233" actId="1076"/>
          <ac:spMkLst>
            <pc:docMk/>
            <pc:sldMk cId="2887878210" sldId="469"/>
            <ac:spMk id="4" creationId="{DD6BA2F4-A96A-E2F0-070E-16BF853FB2C4}"/>
          </ac:spMkLst>
        </pc:spChg>
        <pc:spChg chg="mod">
          <ac:chgData name="Paul Bouanchaud" userId="d4768f94-311d-4b1d-9a43-dd665c2b4a22" providerId="ADAL" clId="{68B7C769-DE21-564C-BE62-CEDE9D80D4C8}" dt="2023-05-19T09:31:53.558" v="234" actId="20577"/>
          <ac:spMkLst>
            <pc:docMk/>
            <pc:sldMk cId="2887878210" sldId="469"/>
            <ac:spMk id="7" creationId="{E07B18CD-1101-4CF1-9738-92C1CB2F44F4}"/>
          </ac:spMkLst>
        </pc:spChg>
      </pc:sldChg>
    </pc:docChg>
  </pc:docChgLst>
</pc:chgInfo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0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Roboto Light" panose="02000000000000000000" pitchFamily="2" charset="0"/>
              </a:defRPr>
            </a:lvl1pPr>
          </a:lstStyle>
          <a:p>
            <a:fld id="{498593FA-E9AB-EC48-9716-96CC64AC765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C8C52C-8C54-AA48-867D-06C02049155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10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593FA-E9AB-EC48-9716-96CC64AC765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274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593FA-E9AB-EC48-9716-96CC64AC765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97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593FA-E9AB-EC48-9716-96CC64AC765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831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593FA-E9AB-EC48-9716-96CC64AC765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709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B40260D-D33A-614A-9201-6EDB08C65BEA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16042" y="1501771"/>
            <a:ext cx="9144000" cy="9144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13FFED0-FB6F-4B4D-BBCC-5AF4D472999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52400" y="6416241"/>
            <a:ext cx="9702800" cy="1034129"/>
          </a:xfrm>
        </p:spPr>
        <p:txBody>
          <a:bodyPr wrap="square">
            <a:spAutoFit/>
          </a:bodyPr>
          <a:lstStyle>
            <a:lvl1pPr marL="0" marR="0" indent="0" algn="l" defTabSz="1828800" rtl="0" eaLnBrk="1" fontAlgn="auto" latinLnBrk="0" hangingPunct="1">
              <a:lnSpc>
                <a:spcPct val="80000"/>
              </a:lnSpc>
              <a:spcBef>
                <a:spcPts val="200"/>
              </a:spcBef>
              <a:spcAft>
                <a:spcPts val="1000"/>
              </a:spcAft>
              <a:buClrTx/>
              <a:buSzTx/>
              <a:buFontTx/>
              <a:buNone/>
              <a:tabLst/>
              <a:defRPr sz="7200" b="0" i="0" cap="all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US" dirty="0"/>
              <a:t>This is the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3FD0C7-91DC-DF43-9818-0DCBF1D4C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7800" y="4343400"/>
            <a:ext cx="9677400" cy="1920526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7D56BF5-A7F4-2F40-7829-3B95357003F3}"/>
              </a:ext>
            </a:extLst>
          </p:cNvPr>
          <p:cNvGrpSpPr/>
          <p:nvPr userDrawn="1"/>
        </p:nvGrpSpPr>
        <p:grpSpPr>
          <a:xfrm>
            <a:off x="9160042" y="6793044"/>
            <a:ext cx="1959618" cy="1979418"/>
            <a:chOff x="9166522" y="4957273"/>
            <a:chExt cx="1959618" cy="1979418"/>
          </a:xfrm>
          <a:solidFill>
            <a:schemeClr val="accent3"/>
          </a:solidFill>
        </p:grpSpPr>
        <p:sp>
          <p:nvSpPr>
            <p:cNvPr id="14" name="Freeform 432">
              <a:extLst>
                <a:ext uri="{FF2B5EF4-FFF2-40B4-BE49-F238E27FC236}">
                  <a16:creationId xmlns:a16="http://schemas.microsoft.com/office/drawing/2014/main" id="{13C9007A-E18C-9E95-2B63-2143C84B61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5" name="Freeform 433">
              <a:extLst>
                <a:ext uri="{FF2B5EF4-FFF2-40B4-BE49-F238E27FC236}">
                  <a16:creationId xmlns:a16="http://schemas.microsoft.com/office/drawing/2014/main" id="{169A067F-41EE-68A4-0AB4-5D274B9759E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A0CCA-F6C4-F6CA-5906-CE9688837E7A}"/>
              </a:ext>
            </a:extLst>
          </p:cNvPr>
          <p:cNvGrpSpPr/>
          <p:nvPr userDrawn="1"/>
        </p:nvGrpSpPr>
        <p:grpSpPr>
          <a:xfrm>
            <a:off x="9173289" y="8772474"/>
            <a:ext cx="1881825" cy="1900650"/>
            <a:chOff x="1481138" y="1035049"/>
            <a:chExt cx="2557462" cy="2583045"/>
          </a:xfrm>
        </p:grpSpPr>
        <p:sp>
          <p:nvSpPr>
            <p:cNvPr id="22" name="Freeform 250">
              <a:extLst>
                <a:ext uri="{FF2B5EF4-FFF2-40B4-BE49-F238E27FC236}">
                  <a16:creationId xmlns:a16="http://schemas.microsoft.com/office/drawing/2014/main" id="{24C1B02E-1BA6-8EFF-0655-E6D995F75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1">
              <a:extLst>
                <a:ext uri="{FF2B5EF4-FFF2-40B4-BE49-F238E27FC236}">
                  <a16:creationId xmlns:a16="http://schemas.microsoft.com/office/drawing/2014/main" id="{46B8FCA0-7EAC-7778-1530-7CAE4B8AE1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52">
              <a:extLst>
                <a:ext uri="{FF2B5EF4-FFF2-40B4-BE49-F238E27FC236}">
                  <a16:creationId xmlns:a16="http://schemas.microsoft.com/office/drawing/2014/main" id="{60682C1F-BE15-0D42-3C4F-B72B7A1585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53">
              <a:extLst>
                <a:ext uri="{FF2B5EF4-FFF2-40B4-BE49-F238E27FC236}">
                  <a16:creationId xmlns:a16="http://schemas.microsoft.com/office/drawing/2014/main" id="{8EE0F479-55B6-CC8B-464F-459C622A8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54">
              <a:extLst>
                <a:ext uri="{FF2B5EF4-FFF2-40B4-BE49-F238E27FC236}">
                  <a16:creationId xmlns:a16="http://schemas.microsoft.com/office/drawing/2014/main" id="{8E575F6C-71BD-91F0-A0F5-F2EF4E5E70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255">
              <a:extLst>
                <a:ext uri="{FF2B5EF4-FFF2-40B4-BE49-F238E27FC236}">
                  <a16:creationId xmlns:a16="http://schemas.microsoft.com/office/drawing/2014/main" id="{6154D5B3-C9DA-8338-23AB-91078FA537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56">
              <a:extLst>
                <a:ext uri="{FF2B5EF4-FFF2-40B4-BE49-F238E27FC236}">
                  <a16:creationId xmlns:a16="http://schemas.microsoft.com/office/drawing/2014/main" id="{D9EA73BA-2677-F434-1343-3A90FF468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57">
              <a:extLst>
                <a:ext uri="{FF2B5EF4-FFF2-40B4-BE49-F238E27FC236}">
                  <a16:creationId xmlns:a16="http://schemas.microsoft.com/office/drawing/2014/main" id="{5DF4183B-FBFD-E59C-7CFA-3A9D6FFCE3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58">
              <a:extLst>
                <a:ext uri="{FF2B5EF4-FFF2-40B4-BE49-F238E27FC236}">
                  <a16:creationId xmlns:a16="http://schemas.microsoft.com/office/drawing/2014/main" id="{C72A5E24-D1B4-B497-28E6-605D1D826B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4" name="Freeform 370">
            <a:extLst>
              <a:ext uri="{FF2B5EF4-FFF2-40B4-BE49-F238E27FC236}">
                <a16:creationId xmlns:a16="http://schemas.microsoft.com/office/drawing/2014/main" id="{96C42D78-FDBB-3638-9C16-980C953FE945}"/>
              </a:ext>
            </a:extLst>
          </p:cNvPr>
          <p:cNvSpPr>
            <a:spLocks noChangeArrowheads="1"/>
          </p:cNvSpPr>
          <p:nvPr userDrawn="1"/>
        </p:nvSpPr>
        <p:spPr bwMode="auto">
          <a:xfrm rot="5400000">
            <a:off x="9160042" y="10673136"/>
            <a:ext cx="1891548" cy="1891548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0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0" y="0"/>
                </a:lnTo>
                <a:lnTo>
                  <a:pt x="0" y="435"/>
                </a:lnTo>
              </a:path>
            </a:pathLst>
          </a:custGeom>
          <a:solidFill>
            <a:srgbClr val="FDF06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2151346-D84E-4C4A-CDAB-49FCBE6829C2}"/>
              </a:ext>
            </a:extLst>
          </p:cNvPr>
          <p:cNvGrpSpPr/>
          <p:nvPr userDrawn="1"/>
        </p:nvGrpSpPr>
        <p:grpSpPr>
          <a:xfrm>
            <a:off x="7268494" y="10673124"/>
            <a:ext cx="1891548" cy="1891560"/>
            <a:chOff x="2198688" y="1670050"/>
            <a:chExt cx="157162" cy="157163"/>
          </a:xfrm>
        </p:grpSpPr>
        <p:sp>
          <p:nvSpPr>
            <p:cNvPr id="46" name="Freeform 5010">
              <a:extLst>
                <a:ext uri="{FF2B5EF4-FFF2-40B4-BE49-F238E27FC236}">
                  <a16:creationId xmlns:a16="http://schemas.microsoft.com/office/drawing/2014/main" id="{0D0F1A05-EBA0-E4EF-56B7-FDF0EDAF46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5011">
              <a:extLst>
                <a:ext uri="{FF2B5EF4-FFF2-40B4-BE49-F238E27FC236}">
                  <a16:creationId xmlns:a16="http://schemas.microsoft.com/office/drawing/2014/main" id="{2D717AF6-146B-B832-83D7-FADD0EE63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rgbClr val="EE47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61289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17CCF-3D83-984A-93E3-1DEAEE3241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0218" y="1600200"/>
            <a:ext cx="10199686" cy="1770879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E1992CF-7214-CB48-86F3-27EB768074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60217" y="3458144"/>
            <a:ext cx="10199687" cy="535531"/>
          </a:xfrm>
        </p:spPr>
        <p:txBody>
          <a:bodyPr>
            <a:spAutoFit/>
          </a:bodyPr>
          <a:lstStyle>
            <a:lvl1pPr marL="0" indent="0">
              <a:buNone/>
              <a:defRPr sz="3200" cap="none" baseline="0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E45309-756C-C340-B826-6DBF1E406B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44994" y="5851619"/>
            <a:ext cx="7214909" cy="491260"/>
          </a:xfrm>
        </p:spPr>
        <p:txBody>
          <a:bodyPr wrap="square">
            <a:spAutoFit/>
          </a:bodyPr>
          <a:lstStyle>
            <a:lvl1pPr marL="0" indent="0">
              <a:buNone/>
              <a:defRPr sz="2800" cap="none" baseline="0">
                <a:latin typeface="+mn-lt"/>
              </a:defRPr>
            </a:lvl1pPr>
            <a:lvl2pPr>
              <a:defRPr sz="2800" baseline="0">
                <a:latin typeface="+mn-lt"/>
              </a:defRPr>
            </a:lvl2pPr>
            <a:lvl3pPr>
              <a:defRPr sz="2800" baseline="0">
                <a:latin typeface="+mn-lt"/>
              </a:defRPr>
            </a:lvl3pPr>
            <a:lvl4pPr>
              <a:defRPr sz="2800" baseline="0">
                <a:latin typeface="+mn-lt"/>
              </a:defRPr>
            </a:lvl4pPr>
            <a:lvl5pPr>
              <a:defRPr sz="2800" baseline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7AF0CB1-33C8-1E47-A77E-D17D6D0821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79630" y="7881311"/>
            <a:ext cx="7214909" cy="491260"/>
          </a:xfrm>
        </p:spPr>
        <p:txBody>
          <a:bodyPr wrap="square">
            <a:spAutoFit/>
          </a:bodyPr>
          <a:lstStyle>
            <a:lvl1pPr marL="0" indent="0">
              <a:buNone/>
              <a:defRPr sz="2800" cap="none" baseline="0">
                <a:latin typeface="+mn-lt"/>
              </a:defRPr>
            </a:lvl1pPr>
            <a:lvl2pPr>
              <a:defRPr sz="2800" baseline="0">
                <a:latin typeface="+mn-lt"/>
              </a:defRPr>
            </a:lvl2pPr>
            <a:lvl3pPr>
              <a:defRPr sz="2800" baseline="0">
                <a:latin typeface="+mn-lt"/>
              </a:defRPr>
            </a:lvl3pPr>
            <a:lvl4pPr>
              <a:defRPr sz="2800" baseline="0">
                <a:latin typeface="+mn-lt"/>
              </a:defRPr>
            </a:lvl4pPr>
            <a:lvl5pPr>
              <a:defRPr sz="2800" baseline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D3649FDF-AD8E-E34F-865C-543971BDF8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630" y="9911003"/>
            <a:ext cx="7214909" cy="491260"/>
          </a:xfrm>
        </p:spPr>
        <p:txBody>
          <a:bodyPr wrap="square">
            <a:spAutoFit/>
          </a:bodyPr>
          <a:lstStyle>
            <a:lvl1pPr marL="0" indent="0">
              <a:buNone/>
              <a:defRPr sz="2800" cap="none" baseline="0">
                <a:latin typeface="+mn-lt"/>
              </a:defRPr>
            </a:lvl1pPr>
            <a:lvl2pPr>
              <a:defRPr sz="2800" baseline="0">
                <a:latin typeface="+mn-lt"/>
              </a:defRPr>
            </a:lvl2pPr>
            <a:lvl3pPr>
              <a:defRPr sz="2800" baseline="0">
                <a:latin typeface="+mn-lt"/>
              </a:defRPr>
            </a:lvl3pPr>
            <a:lvl4pPr>
              <a:defRPr sz="2800" baseline="0">
                <a:latin typeface="+mn-lt"/>
              </a:defRPr>
            </a:lvl4pPr>
            <a:lvl5pPr>
              <a:defRPr sz="2800" baseline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3E0DB1D-6486-F941-A7F9-7A5A2DF9F1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060219" y="5851619"/>
            <a:ext cx="2959968" cy="8097601"/>
          </a:xfrm>
        </p:spPr>
        <p:txBody>
          <a:bodyPr/>
          <a:lstStyle>
            <a:lvl1pPr marL="0" indent="0">
              <a:buNone/>
              <a:defRPr sz="7200" b="1" i="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A118A83-7AF3-1240-944E-F6611338E59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060219" y="7881311"/>
            <a:ext cx="2959968" cy="1117229"/>
          </a:xfrm>
        </p:spPr>
        <p:txBody>
          <a:bodyPr/>
          <a:lstStyle>
            <a:lvl1pPr marL="0" indent="0">
              <a:buNone/>
              <a:defRPr sz="7200" b="1" i="0" baseline="0">
                <a:latin typeface="+mj-lt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EDAD647F-1D52-0046-AB4C-87E19147F2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60218" y="9911003"/>
            <a:ext cx="2959968" cy="8097601"/>
          </a:xfrm>
        </p:spPr>
        <p:txBody>
          <a:bodyPr/>
          <a:lstStyle>
            <a:lvl1pPr marL="0" indent="0">
              <a:buNone/>
              <a:defRPr sz="7200" b="1" i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1E7B807F-5356-9F43-9179-A67DE663D7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5240000" y="3309311"/>
            <a:ext cx="9144000" cy="91440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AA8ED8F-E876-6336-C293-AA2F6CDAAC7D}"/>
              </a:ext>
            </a:extLst>
          </p:cNvPr>
          <p:cNvGrpSpPr/>
          <p:nvPr userDrawn="1"/>
        </p:nvGrpSpPr>
        <p:grpSpPr>
          <a:xfrm rot="16200000">
            <a:off x="21027014" y="1617177"/>
            <a:ext cx="1692797" cy="1709901"/>
            <a:chOff x="9166522" y="4957273"/>
            <a:chExt cx="1959618" cy="1979418"/>
          </a:xfrm>
        </p:grpSpPr>
        <p:sp>
          <p:nvSpPr>
            <p:cNvPr id="19" name="Freeform 432">
              <a:extLst>
                <a:ext uri="{FF2B5EF4-FFF2-40B4-BE49-F238E27FC236}">
                  <a16:creationId xmlns:a16="http://schemas.microsoft.com/office/drawing/2014/main" id="{35C349DA-AE2E-AA6C-5F5E-689DE2A4FCA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433">
              <a:extLst>
                <a:ext uri="{FF2B5EF4-FFF2-40B4-BE49-F238E27FC236}">
                  <a16:creationId xmlns:a16="http://schemas.microsoft.com/office/drawing/2014/main" id="{FDA26F42-29A6-B9B7-104F-95BFE05372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7BBAF35-CEDF-4CB6-3686-7F3B1267C627}"/>
              </a:ext>
            </a:extLst>
          </p:cNvPr>
          <p:cNvGrpSpPr/>
          <p:nvPr userDrawn="1"/>
        </p:nvGrpSpPr>
        <p:grpSpPr>
          <a:xfrm>
            <a:off x="22750050" y="1609567"/>
            <a:ext cx="1671335" cy="1688055"/>
            <a:chOff x="1481138" y="1035049"/>
            <a:chExt cx="2557462" cy="2583045"/>
          </a:xfrm>
        </p:grpSpPr>
        <p:sp>
          <p:nvSpPr>
            <p:cNvPr id="22" name="Freeform 250">
              <a:extLst>
                <a:ext uri="{FF2B5EF4-FFF2-40B4-BE49-F238E27FC236}">
                  <a16:creationId xmlns:a16="http://schemas.microsoft.com/office/drawing/2014/main" id="{53C4C4B8-3210-3277-FB8E-3C59A109A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1">
              <a:extLst>
                <a:ext uri="{FF2B5EF4-FFF2-40B4-BE49-F238E27FC236}">
                  <a16:creationId xmlns:a16="http://schemas.microsoft.com/office/drawing/2014/main" id="{A62C150D-757F-1277-EA65-0A97540ED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52">
              <a:extLst>
                <a:ext uri="{FF2B5EF4-FFF2-40B4-BE49-F238E27FC236}">
                  <a16:creationId xmlns:a16="http://schemas.microsoft.com/office/drawing/2014/main" id="{BA9EA052-210A-2B4B-8CF8-5260C2007F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53">
              <a:extLst>
                <a:ext uri="{FF2B5EF4-FFF2-40B4-BE49-F238E27FC236}">
                  <a16:creationId xmlns:a16="http://schemas.microsoft.com/office/drawing/2014/main" id="{C4436BD8-BEB9-D8A9-3C80-AB5036C848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54">
              <a:extLst>
                <a:ext uri="{FF2B5EF4-FFF2-40B4-BE49-F238E27FC236}">
                  <a16:creationId xmlns:a16="http://schemas.microsoft.com/office/drawing/2014/main" id="{79B5FE30-F4F1-5E1C-155C-E651AB3D2D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55">
              <a:extLst>
                <a:ext uri="{FF2B5EF4-FFF2-40B4-BE49-F238E27FC236}">
                  <a16:creationId xmlns:a16="http://schemas.microsoft.com/office/drawing/2014/main" id="{74157F5C-AEA6-DD73-D642-CB044DFD61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56">
              <a:extLst>
                <a:ext uri="{FF2B5EF4-FFF2-40B4-BE49-F238E27FC236}">
                  <a16:creationId xmlns:a16="http://schemas.microsoft.com/office/drawing/2014/main" id="{58984A31-33B1-A956-A70F-C2293FEB23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57">
              <a:extLst>
                <a:ext uri="{FF2B5EF4-FFF2-40B4-BE49-F238E27FC236}">
                  <a16:creationId xmlns:a16="http://schemas.microsoft.com/office/drawing/2014/main" id="{7C3ADCA8-7B1E-2732-F24A-81B7418E5A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58">
              <a:extLst>
                <a:ext uri="{FF2B5EF4-FFF2-40B4-BE49-F238E27FC236}">
                  <a16:creationId xmlns:a16="http://schemas.microsoft.com/office/drawing/2014/main" id="{E2DE50A1-E8DB-BEA9-5EAC-42742699E8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6" name="Freeform 5011">
            <a:extLst>
              <a:ext uri="{FF2B5EF4-FFF2-40B4-BE49-F238E27FC236}">
                <a16:creationId xmlns:a16="http://schemas.microsoft.com/office/drawing/2014/main" id="{0908FE95-B872-1B1C-6C73-490DCD9D77A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750051" y="-14873"/>
            <a:ext cx="1649807" cy="1649817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435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435" y="0"/>
                </a:lnTo>
                <a:lnTo>
                  <a:pt x="0" y="435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556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63A18-B08C-524B-BDE8-93E42488B2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7024" y="964431"/>
            <a:ext cx="11220776" cy="2185938"/>
          </a:xfrm>
          <a:prstGeom prst="rect">
            <a:avLst/>
          </a:prstGeom>
        </p:spPr>
        <p:txBody>
          <a:bodyPr wrap="square" bIns="0" anchor="b" anchorCtr="0"/>
          <a:lstStyle>
            <a:lvl1pPr>
              <a:defRPr b="1" i="0" cap="all" baseline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A059B3D8-719C-3544-BB39-86C6813FCFF8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1657350" y="3429000"/>
            <a:ext cx="18459450" cy="8915400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60EA477-CA56-F385-63FB-A43EA0EC1CAF}"/>
              </a:ext>
            </a:extLst>
          </p:cNvPr>
          <p:cNvGrpSpPr/>
          <p:nvPr userDrawn="1"/>
        </p:nvGrpSpPr>
        <p:grpSpPr>
          <a:xfrm rot="16200000">
            <a:off x="22783795" y="3145651"/>
            <a:ext cx="1600200" cy="1600210"/>
            <a:chOff x="2198688" y="1670050"/>
            <a:chExt cx="157162" cy="157163"/>
          </a:xfrm>
        </p:grpSpPr>
        <p:sp>
          <p:nvSpPr>
            <p:cNvPr id="9" name="Freeform 5010">
              <a:extLst>
                <a:ext uri="{FF2B5EF4-FFF2-40B4-BE49-F238E27FC236}">
                  <a16:creationId xmlns:a16="http://schemas.microsoft.com/office/drawing/2014/main" id="{4657311F-5DE3-5458-C82F-B872D31BB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5011">
              <a:extLst>
                <a:ext uri="{FF2B5EF4-FFF2-40B4-BE49-F238E27FC236}">
                  <a16:creationId xmlns:a16="http://schemas.microsoft.com/office/drawing/2014/main" id="{701454B5-661E-9FF0-AFBC-938DC2C90D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03AC0C3-39A5-0F65-F815-59A125CA5CCF}"/>
              </a:ext>
            </a:extLst>
          </p:cNvPr>
          <p:cNvGrpSpPr/>
          <p:nvPr userDrawn="1"/>
        </p:nvGrpSpPr>
        <p:grpSpPr>
          <a:xfrm rot="16200000">
            <a:off x="22795807" y="-23874"/>
            <a:ext cx="1600198" cy="1616367"/>
            <a:chOff x="9166522" y="4957273"/>
            <a:chExt cx="1959618" cy="1979418"/>
          </a:xfrm>
        </p:grpSpPr>
        <p:sp>
          <p:nvSpPr>
            <p:cNvPr id="13" name="Freeform 432">
              <a:extLst>
                <a:ext uri="{FF2B5EF4-FFF2-40B4-BE49-F238E27FC236}">
                  <a16:creationId xmlns:a16="http://schemas.microsoft.com/office/drawing/2014/main" id="{E90D77EA-8E1E-0A14-0631-C75EACFF270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433">
              <a:extLst>
                <a:ext uri="{FF2B5EF4-FFF2-40B4-BE49-F238E27FC236}">
                  <a16:creationId xmlns:a16="http://schemas.microsoft.com/office/drawing/2014/main" id="{F4367171-5CF8-119A-791D-BF35CF52A4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B7184A1-C45C-BD82-FAAA-0D523A0C8041}"/>
              </a:ext>
            </a:extLst>
          </p:cNvPr>
          <p:cNvGrpSpPr/>
          <p:nvPr userDrawn="1"/>
        </p:nvGrpSpPr>
        <p:grpSpPr>
          <a:xfrm>
            <a:off x="22803879" y="1545446"/>
            <a:ext cx="1600221" cy="1600210"/>
            <a:chOff x="1485900" y="715963"/>
            <a:chExt cx="157163" cy="157162"/>
          </a:xfrm>
        </p:grpSpPr>
        <p:sp>
          <p:nvSpPr>
            <p:cNvPr id="16" name="Freeform 268">
              <a:extLst>
                <a:ext uri="{FF2B5EF4-FFF2-40B4-BE49-F238E27FC236}">
                  <a16:creationId xmlns:a16="http://schemas.microsoft.com/office/drawing/2014/main" id="{536E9F7B-5242-0ACA-513F-70250F8CAB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69">
              <a:extLst>
                <a:ext uri="{FF2B5EF4-FFF2-40B4-BE49-F238E27FC236}">
                  <a16:creationId xmlns:a16="http://schemas.microsoft.com/office/drawing/2014/main" id="{28352C19-751A-4DC9-4162-3B5C6C748D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70">
              <a:extLst>
                <a:ext uri="{FF2B5EF4-FFF2-40B4-BE49-F238E27FC236}">
                  <a16:creationId xmlns:a16="http://schemas.microsoft.com/office/drawing/2014/main" id="{80007171-660C-BE3B-EB01-880AE6BACD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271">
              <a:extLst>
                <a:ext uri="{FF2B5EF4-FFF2-40B4-BE49-F238E27FC236}">
                  <a16:creationId xmlns:a16="http://schemas.microsoft.com/office/drawing/2014/main" id="{D1F96B1D-8C5C-F0C4-AF3C-2F889B478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31838"/>
              <a:ext cx="17463" cy="19050"/>
            </a:xfrm>
            <a:custGeom>
              <a:avLst/>
              <a:gdLst>
                <a:gd name="T0" fmla="*/ 0 w 47"/>
                <a:gd name="T1" fmla="*/ 51 h 52"/>
                <a:gd name="T2" fmla="*/ 46 w 47"/>
                <a:gd name="T3" fmla="*/ 51 h 52"/>
                <a:gd name="T4" fmla="*/ 0 w 47"/>
                <a:gd name="T5" fmla="*/ 0 h 52"/>
                <a:gd name="T6" fmla="*/ 0 w 47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51"/>
                  </a:moveTo>
                  <a:lnTo>
                    <a:pt x="46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272">
              <a:extLst>
                <a:ext uri="{FF2B5EF4-FFF2-40B4-BE49-F238E27FC236}">
                  <a16:creationId xmlns:a16="http://schemas.microsoft.com/office/drawing/2014/main" id="{81269541-B660-81BF-B544-F33F2F7707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273">
              <a:extLst>
                <a:ext uri="{FF2B5EF4-FFF2-40B4-BE49-F238E27FC236}">
                  <a16:creationId xmlns:a16="http://schemas.microsoft.com/office/drawing/2014/main" id="{3D9CA04B-0BC3-17B7-34F1-90ACF9F99F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31838"/>
              <a:ext cx="17463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74">
              <a:extLst>
                <a:ext uri="{FF2B5EF4-FFF2-40B4-BE49-F238E27FC236}">
                  <a16:creationId xmlns:a16="http://schemas.microsoft.com/office/drawing/2014/main" id="{A38D3E23-1A19-C786-03DC-25F60CCCA9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75">
              <a:extLst>
                <a:ext uri="{FF2B5EF4-FFF2-40B4-BE49-F238E27FC236}">
                  <a16:creationId xmlns:a16="http://schemas.microsoft.com/office/drawing/2014/main" id="{FDA6AA2B-1889-038C-4707-944F4FD232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15963"/>
              <a:ext cx="17463" cy="17462"/>
            </a:xfrm>
            <a:custGeom>
              <a:avLst/>
              <a:gdLst>
                <a:gd name="T0" fmla="*/ 0 w 48"/>
                <a:gd name="T1" fmla="*/ 46 h 47"/>
                <a:gd name="T2" fmla="*/ 47 w 48"/>
                <a:gd name="T3" fmla="*/ 46 h 47"/>
                <a:gd name="T4" fmla="*/ 0 w 48"/>
                <a:gd name="T5" fmla="*/ 0 h 47"/>
                <a:gd name="T6" fmla="*/ 0 w 48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7">
                  <a:moveTo>
                    <a:pt x="0" y="46"/>
                  </a:moveTo>
                  <a:lnTo>
                    <a:pt x="47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76">
              <a:extLst>
                <a:ext uri="{FF2B5EF4-FFF2-40B4-BE49-F238E27FC236}">
                  <a16:creationId xmlns:a16="http://schemas.microsoft.com/office/drawing/2014/main" id="{19AFD7BF-E655-95DD-9975-C51E2596F7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77">
              <a:extLst>
                <a:ext uri="{FF2B5EF4-FFF2-40B4-BE49-F238E27FC236}">
                  <a16:creationId xmlns:a16="http://schemas.microsoft.com/office/drawing/2014/main" id="{74762C39-9480-B110-62F8-6EBF2B705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78">
              <a:extLst>
                <a:ext uri="{FF2B5EF4-FFF2-40B4-BE49-F238E27FC236}">
                  <a16:creationId xmlns:a16="http://schemas.microsoft.com/office/drawing/2014/main" id="{0B9C29C3-0262-0AA2-E9BC-B18E4078D3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31838"/>
              <a:ext cx="17463" cy="19050"/>
            </a:xfrm>
            <a:custGeom>
              <a:avLst/>
              <a:gdLst>
                <a:gd name="T0" fmla="*/ 0 w 48"/>
                <a:gd name="T1" fmla="*/ 0 h 52"/>
                <a:gd name="T2" fmla="*/ 0 w 48"/>
                <a:gd name="T3" fmla="*/ 51 h 52"/>
                <a:gd name="T4" fmla="*/ 47 w 48"/>
                <a:gd name="T5" fmla="*/ 51 h 52"/>
                <a:gd name="T6" fmla="*/ 0 w 48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2">
                  <a:moveTo>
                    <a:pt x="0" y="0"/>
                  </a:moveTo>
                  <a:lnTo>
                    <a:pt x="0" y="51"/>
                  </a:lnTo>
                  <a:lnTo>
                    <a:pt x="47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279">
              <a:extLst>
                <a:ext uri="{FF2B5EF4-FFF2-40B4-BE49-F238E27FC236}">
                  <a16:creationId xmlns:a16="http://schemas.microsoft.com/office/drawing/2014/main" id="{8DEACF00-E76A-6EC0-814C-44B8A15E7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280">
              <a:extLst>
                <a:ext uri="{FF2B5EF4-FFF2-40B4-BE49-F238E27FC236}">
                  <a16:creationId xmlns:a16="http://schemas.microsoft.com/office/drawing/2014/main" id="{E79287F0-DA2D-D5B3-EBED-873B696811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81">
              <a:extLst>
                <a:ext uri="{FF2B5EF4-FFF2-40B4-BE49-F238E27FC236}">
                  <a16:creationId xmlns:a16="http://schemas.microsoft.com/office/drawing/2014/main" id="{DDD8E71F-8624-2918-49A5-24D4D011F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82">
              <a:extLst>
                <a:ext uri="{FF2B5EF4-FFF2-40B4-BE49-F238E27FC236}">
                  <a16:creationId xmlns:a16="http://schemas.microsoft.com/office/drawing/2014/main" id="{66F33FA8-1156-E4C3-62E5-28A2B5A084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83">
              <a:extLst>
                <a:ext uri="{FF2B5EF4-FFF2-40B4-BE49-F238E27FC236}">
                  <a16:creationId xmlns:a16="http://schemas.microsoft.com/office/drawing/2014/main" id="{F997D00C-7EEA-7DEB-5CF1-10233FFFF2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84">
              <a:extLst>
                <a:ext uri="{FF2B5EF4-FFF2-40B4-BE49-F238E27FC236}">
                  <a16:creationId xmlns:a16="http://schemas.microsoft.com/office/drawing/2014/main" id="{E3076CD2-486C-0CB7-99BB-C3D27860A1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85">
              <a:extLst>
                <a:ext uri="{FF2B5EF4-FFF2-40B4-BE49-F238E27FC236}">
                  <a16:creationId xmlns:a16="http://schemas.microsoft.com/office/drawing/2014/main" id="{4ED93B90-0FAF-DB42-D6AE-0ADE06941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86">
              <a:extLst>
                <a:ext uri="{FF2B5EF4-FFF2-40B4-BE49-F238E27FC236}">
                  <a16:creationId xmlns:a16="http://schemas.microsoft.com/office/drawing/2014/main" id="{024CAA43-B0C3-3A69-B138-98ABA57AE8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87">
              <a:extLst>
                <a:ext uri="{FF2B5EF4-FFF2-40B4-BE49-F238E27FC236}">
                  <a16:creationId xmlns:a16="http://schemas.microsoft.com/office/drawing/2014/main" id="{0FF65463-CC87-5A58-DB85-35165F578E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88">
              <a:extLst>
                <a:ext uri="{FF2B5EF4-FFF2-40B4-BE49-F238E27FC236}">
                  <a16:creationId xmlns:a16="http://schemas.microsoft.com/office/drawing/2014/main" id="{BC14CFBE-3D60-032B-FA95-F22C7C014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289">
              <a:extLst>
                <a:ext uri="{FF2B5EF4-FFF2-40B4-BE49-F238E27FC236}">
                  <a16:creationId xmlns:a16="http://schemas.microsoft.com/office/drawing/2014/main" id="{14B86AF8-8F00-9C6F-FDA5-2416DC11B0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6835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290">
              <a:extLst>
                <a:ext uri="{FF2B5EF4-FFF2-40B4-BE49-F238E27FC236}">
                  <a16:creationId xmlns:a16="http://schemas.microsoft.com/office/drawing/2014/main" id="{C0C2805C-A0B1-CD26-9FAA-8A79AD772C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291">
              <a:extLst>
                <a:ext uri="{FF2B5EF4-FFF2-40B4-BE49-F238E27FC236}">
                  <a16:creationId xmlns:a16="http://schemas.microsoft.com/office/drawing/2014/main" id="{5646CD75-9FC1-1630-BC70-95D2FDF956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6835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92">
              <a:extLst>
                <a:ext uri="{FF2B5EF4-FFF2-40B4-BE49-F238E27FC236}">
                  <a16:creationId xmlns:a16="http://schemas.microsoft.com/office/drawing/2014/main" id="{3F210421-4D46-3A9E-838F-821469700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293">
              <a:extLst>
                <a:ext uri="{FF2B5EF4-FFF2-40B4-BE49-F238E27FC236}">
                  <a16:creationId xmlns:a16="http://schemas.microsoft.com/office/drawing/2014/main" id="{968D6C28-4B98-ECF7-17C2-9F8C64E95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5088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294">
              <a:extLst>
                <a:ext uri="{FF2B5EF4-FFF2-40B4-BE49-F238E27FC236}">
                  <a16:creationId xmlns:a16="http://schemas.microsoft.com/office/drawing/2014/main" id="{E786FD84-8B37-CBFF-EA1F-C12B63AF57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295">
              <a:extLst>
                <a:ext uri="{FF2B5EF4-FFF2-40B4-BE49-F238E27FC236}">
                  <a16:creationId xmlns:a16="http://schemas.microsoft.com/office/drawing/2014/main" id="{3D9D0955-7A10-C5FD-6D6D-E0452B0681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296">
              <a:extLst>
                <a:ext uri="{FF2B5EF4-FFF2-40B4-BE49-F238E27FC236}">
                  <a16:creationId xmlns:a16="http://schemas.microsoft.com/office/drawing/2014/main" id="{EC3BBC3D-170D-57EC-E714-962F08723C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6835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297">
              <a:extLst>
                <a:ext uri="{FF2B5EF4-FFF2-40B4-BE49-F238E27FC236}">
                  <a16:creationId xmlns:a16="http://schemas.microsoft.com/office/drawing/2014/main" id="{C6A1A078-922F-7D87-49D5-AC60F52E18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298">
              <a:extLst>
                <a:ext uri="{FF2B5EF4-FFF2-40B4-BE49-F238E27FC236}">
                  <a16:creationId xmlns:a16="http://schemas.microsoft.com/office/drawing/2014/main" id="{67270DC1-7F5C-FD46-25F5-A69D1F875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299">
              <a:extLst>
                <a:ext uri="{FF2B5EF4-FFF2-40B4-BE49-F238E27FC236}">
                  <a16:creationId xmlns:a16="http://schemas.microsoft.com/office/drawing/2014/main" id="{80354655-E14C-F0FB-850A-E709C3D6B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300">
              <a:extLst>
                <a:ext uri="{FF2B5EF4-FFF2-40B4-BE49-F238E27FC236}">
                  <a16:creationId xmlns:a16="http://schemas.microsoft.com/office/drawing/2014/main" id="{CC2F8DC1-2B2C-F2FB-184C-7008459D7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301">
              <a:extLst>
                <a:ext uri="{FF2B5EF4-FFF2-40B4-BE49-F238E27FC236}">
                  <a16:creationId xmlns:a16="http://schemas.microsoft.com/office/drawing/2014/main" id="{0DB8AA8C-CCD0-73E4-D192-48265FB299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302">
              <a:extLst>
                <a:ext uri="{FF2B5EF4-FFF2-40B4-BE49-F238E27FC236}">
                  <a16:creationId xmlns:a16="http://schemas.microsoft.com/office/drawing/2014/main" id="{F6F54643-D4DF-030C-BA98-DC5BE3C515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Freeform 303">
              <a:extLst>
                <a:ext uri="{FF2B5EF4-FFF2-40B4-BE49-F238E27FC236}">
                  <a16:creationId xmlns:a16="http://schemas.microsoft.com/office/drawing/2014/main" id="{F053D206-CAE6-811E-81A5-1B9CC59BD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Freeform 304">
              <a:extLst>
                <a:ext uri="{FF2B5EF4-FFF2-40B4-BE49-F238E27FC236}">
                  <a16:creationId xmlns:a16="http://schemas.microsoft.com/office/drawing/2014/main" id="{FAFAD901-3532-E1F5-0C1E-C1B365ABF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305">
              <a:extLst>
                <a:ext uri="{FF2B5EF4-FFF2-40B4-BE49-F238E27FC236}">
                  <a16:creationId xmlns:a16="http://schemas.microsoft.com/office/drawing/2014/main" id="{0E63D3CF-70F0-79B1-6FDA-E1682E32BF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306">
              <a:extLst>
                <a:ext uri="{FF2B5EF4-FFF2-40B4-BE49-F238E27FC236}">
                  <a16:creationId xmlns:a16="http://schemas.microsoft.com/office/drawing/2014/main" id="{C1470B4D-0D8F-46AA-F730-94FB3C147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Freeform 307">
              <a:extLst>
                <a:ext uri="{FF2B5EF4-FFF2-40B4-BE49-F238E27FC236}">
                  <a16:creationId xmlns:a16="http://schemas.microsoft.com/office/drawing/2014/main" id="{858C565B-AC6A-2FCF-A786-B7B2E63A0C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03275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Freeform 308">
              <a:extLst>
                <a:ext uri="{FF2B5EF4-FFF2-40B4-BE49-F238E27FC236}">
                  <a16:creationId xmlns:a16="http://schemas.microsoft.com/office/drawing/2014/main" id="{C0B1585A-6763-6F44-229F-F79B0C4888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309">
              <a:extLst>
                <a:ext uri="{FF2B5EF4-FFF2-40B4-BE49-F238E27FC236}">
                  <a16:creationId xmlns:a16="http://schemas.microsoft.com/office/drawing/2014/main" id="{6B0F2C14-082A-2ED6-F44C-124CB776B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03275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310">
              <a:extLst>
                <a:ext uri="{FF2B5EF4-FFF2-40B4-BE49-F238E27FC236}">
                  <a16:creationId xmlns:a16="http://schemas.microsoft.com/office/drawing/2014/main" id="{C5C6FAD5-9664-65AB-014D-F98AA3761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Freeform 311">
              <a:extLst>
                <a:ext uri="{FF2B5EF4-FFF2-40B4-BE49-F238E27FC236}">
                  <a16:creationId xmlns:a16="http://schemas.microsoft.com/office/drawing/2014/main" id="{12B320D1-44F9-2A1E-22BC-E13CD5DA45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8581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Freeform 312">
              <a:extLst>
                <a:ext uri="{FF2B5EF4-FFF2-40B4-BE49-F238E27FC236}">
                  <a16:creationId xmlns:a16="http://schemas.microsoft.com/office/drawing/2014/main" id="{9681CDDD-A75F-0828-DAD3-3618C0040A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Freeform 313">
              <a:extLst>
                <a:ext uri="{FF2B5EF4-FFF2-40B4-BE49-F238E27FC236}">
                  <a16:creationId xmlns:a16="http://schemas.microsoft.com/office/drawing/2014/main" id="{7CE97AD1-D88D-2DE5-8F13-88810CCBE4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314">
              <a:extLst>
                <a:ext uri="{FF2B5EF4-FFF2-40B4-BE49-F238E27FC236}">
                  <a16:creationId xmlns:a16="http://schemas.microsoft.com/office/drawing/2014/main" id="{1F14656D-A86D-F3CE-6D74-C2EA6A1D9D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03275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Freeform 315">
              <a:extLst>
                <a:ext uri="{FF2B5EF4-FFF2-40B4-BE49-F238E27FC236}">
                  <a16:creationId xmlns:a16="http://schemas.microsoft.com/office/drawing/2014/main" id="{BD2B51F8-ED72-B4B4-2549-B11A54B3EC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" name="Freeform 316">
              <a:extLst>
                <a:ext uri="{FF2B5EF4-FFF2-40B4-BE49-F238E27FC236}">
                  <a16:creationId xmlns:a16="http://schemas.microsoft.com/office/drawing/2014/main" id="{7032D117-3B9A-8F0A-6C28-B0F63A1D77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Freeform 317">
              <a:extLst>
                <a:ext uri="{FF2B5EF4-FFF2-40B4-BE49-F238E27FC236}">
                  <a16:creationId xmlns:a16="http://schemas.microsoft.com/office/drawing/2014/main" id="{A49B1666-1933-3949-F1CE-E2BE9E0BBA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" name="Freeform 318">
              <a:extLst>
                <a:ext uri="{FF2B5EF4-FFF2-40B4-BE49-F238E27FC236}">
                  <a16:creationId xmlns:a16="http://schemas.microsoft.com/office/drawing/2014/main" id="{A47DF060-DD00-05EA-18C5-0EC59A938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Freeform 319">
              <a:extLst>
                <a:ext uri="{FF2B5EF4-FFF2-40B4-BE49-F238E27FC236}">
                  <a16:creationId xmlns:a16="http://schemas.microsoft.com/office/drawing/2014/main" id="{D7B0D1A0-E606-BEF1-8A85-084F5D7BF6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Freeform 320">
              <a:extLst>
                <a:ext uri="{FF2B5EF4-FFF2-40B4-BE49-F238E27FC236}">
                  <a16:creationId xmlns:a16="http://schemas.microsoft.com/office/drawing/2014/main" id="{CC4DA95E-79DC-5B69-9390-933FAD0590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" name="Freeform 321">
              <a:extLst>
                <a:ext uri="{FF2B5EF4-FFF2-40B4-BE49-F238E27FC236}">
                  <a16:creationId xmlns:a16="http://schemas.microsoft.com/office/drawing/2014/main" id="{4E462039-F43D-5702-3684-121EE4C25B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" name="Freeform 322">
              <a:extLst>
                <a:ext uri="{FF2B5EF4-FFF2-40B4-BE49-F238E27FC236}">
                  <a16:creationId xmlns:a16="http://schemas.microsoft.com/office/drawing/2014/main" id="{F2AAEFDF-F8A7-2AE6-5F16-E05DC55785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Freeform 323">
              <a:extLst>
                <a:ext uri="{FF2B5EF4-FFF2-40B4-BE49-F238E27FC236}">
                  <a16:creationId xmlns:a16="http://schemas.microsoft.com/office/drawing/2014/main" id="{13BB9CB3-9D6E-06CB-B923-72B93F54C4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Freeform 324">
              <a:extLst>
                <a:ext uri="{FF2B5EF4-FFF2-40B4-BE49-F238E27FC236}">
                  <a16:creationId xmlns:a16="http://schemas.microsoft.com/office/drawing/2014/main" id="{7F772FC0-941A-D292-2EBA-20E4B404E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Freeform 325">
              <a:extLst>
                <a:ext uri="{FF2B5EF4-FFF2-40B4-BE49-F238E27FC236}">
                  <a16:creationId xmlns:a16="http://schemas.microsoft.com/office/drawing/2014/main" id="{F2577F57-9EF0-9F7E-5F33-D91489DE8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3820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Freeform 326">
              <a:extLst>
                <a:ext uri="{FF2B5EF4-FFF2-40B4-BE49-F238E27FC236}">
                  <a16:creationId xmlns:a16="http://schemas.microsoft.com/office/drawing/2014/main" id="{DC9D6721-9B0D-ACA5-5496-63A341765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" name="Freeform 327">
              <a:extLst>
                <a:ext uri="{FF2B5EF4-FFF2-40B4-BE49-F238E27FC236}">
                  <a16:creationId xmlns:a16="http://schemas.microsoft.com/office/drawing/2014/main" id="{15A5BCCC-5253-B9CE-9EC9-3A990B3112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3820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" name="Freeform 328">
              <a:extLst>
                <a:ext uri="{FF2B5EF4-FFF2-40B4-BE49-F238E27FC236}">
                  <a16:creationId xmlns:a16="http://schemas.microsoft.com/office/drawing/2014/main" id="{375A64B1-6960-F69A-0847-9A72560157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Freeform 329">
              <a:extLst>
                <a:ext uri="{FF2B5EF4-FFF2-40B4-BE49-F238E27FC236}">
                  <a16:creationId xmlns:a16="http://schemas.microsoft.com/office/drawing/2014/main" id="{70D44791-2D23-09D5-CB99-48BC36E6EF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2073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330">
              <a:extLst>
                <a:ext uri="{FF2B5EF4-FFF2-40B4-BE49-F238E27FC236}">
                  <a16:creationId xmlns:a16="http://schemas.microsoft.com/office/drawing/2014/main" id="{28A53195-E1D5-9A5E-F0C0-70BEC89930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" name="Freeform 331">
              <a:extLst>
                <a:ext uri="{FF2B5EF4-FFF2-40B4-BE49-F238E27FC236}">
                  <a16:creationId xmlns:a16="http://schemas.microsoft.com/office/drawing/2014/main" id="{2E12CAF8-5E18-B16C-311D-27DDD6146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Freeform 332">
              <a:extLst>
                <a:ext uri="{FF2B5EF4-FFF2-40B4-BE49-F238E27FC236}">
                  <a16:creationId xmlns:a16="http://schemas.microsoft.com/office/drawing/2014/main" id="{F0327512-DE88-CFF4-B626-0CBF3A5860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3820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" name="Freeform 333">
              <a:extLst>
                <a:ext uri="{FF2B5EF4-FFF2-40B4-BE49-F238E27FC236}">
                  <a16:creationId xmlns:a16="http://schemas.microsoft.com/office/drawing/2014/main" id="{3534DE8F-89DA-1142-8360-FC6434499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" name="Freeform 334">
              <a:extLst>
                <a:ext uri="{FF2B5EF4-FFF2-40B4-BE49-F238E27FC236}">
                  <a16:creationId xmlns:a16="http://schemas.microsoft.com/office/drawing/2014/main" id="{447EF0D7-3CD3-606B-2688-D423C7DE8F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" name="Freeform 335">
              <a:extLst>
                <a:ext uri="{FF2B5EF4-FFF2-40B4-BE49-F238E27FC236}">
                  <a16:creationId xmlns:a16="http://schemas.microsoft.com/office/drawing/2014/main" id="{E517D664-E38D-886C-F755-B9FC815EAA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" name="Freeform 336">
              <a:extLst>
                <a:ext uri="{FF2B5EF4-FFF2-40B4-BE49-F238E27FC236}">
                  <a16:creationId xmlns:a16="http://schemas.microsoft.com/office/drawing/2014/main" id="{8B891D75-EE4D-59DD-7A6A-EC1A3869D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" name="Freeform 337">
              <a:extLst>
                <a:ext uri="{FF2B5EF4-FFF2-40B4-BE49-F238E27FC236}">
                  <a16:creationId xmlns:a16="http://schemas.microsoft.com/office/drawing/2014/main" id="{4AA0510B-77DF-4530-22EA-238D720CDE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" name="Freeform 338">
              <a:extLst>
                <a:ext uri="{FF2B5EF4-FFF2-40B4-BE49-F238E27FC236}">
                  <a16:creationId xmlns:a16="http://schemas.microsoft.com/office/drawing/2014/main" id="{BE425BFB-B112-906C-9EFC-85E5ABE0CC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" name="Freeform 339">
              <a:extLst>
                <a:ext uri="{FF2B5EF4-FFF2-40B4-BE49-F238E27FC236}">
                  <a16:creationId xmlns:a16="http://schemas.microsoft.com/office/drawing/2014/main" id="{266BAEE2-7749-3B9C-59FA-E46711517D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" name="Freeform 340">
              <a:extLst>
                <a:ext uri="{FF2B5EF4-FFF2-40B4-BE49-F238E27FC236}">
                  <a16:creationId xmlns:a16="http://schemas.microsoft.com/office/drawing/2014/main" id="{3D9252DF-B9F6-E936-EF00-4186142714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" name="Freeform 341">
              <a:extLst>
                <a:ext uri="{FF2B5EF4-FFF2-40B4-BE49-F238E27FC236}">
                  <a16:creationId xmlns:a16="http://schemas.microsoft.com/office/drawing/2014/main" id="{2C007240-6214-E3DB-880E-64E0D1CB60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5566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" name="Freeform 342">
              <a:extLst>
                <a:ext uri="{FF2B5EF4-FFF2-40B4-BE49-F238E27FC236}">
                  <a16:creationId xmlns:a16="http://schemas.microsoft.com/office/drawing/2014/main" id="{221170A6-35D1-7B3A-D3A6-82D957AB79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1" name="Freeform 343">
              <a:extLst>
                <a:ext uri="{FF2B5EF4-FFF2-40B4-BE49-F238E27FC236}">
                  <a16:creationId xmlns:a16="http://schemas.microsoft.com/office/drawing/2014/main" id="{7D2A04A8-DFE3-D336-EAF5-098A2CC855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" name="Freeform 344">
              <a:extLst>
                <a:ext uri="{FF2B5EF4-FFF2-40B4-BE49-F238E27FC236}">
                  <a16:creationId xmlns:a16="http://schemas.microsoft.com/office/drawing/2014/main" id="{9AF25CCE-B988-F29E-6470-36ECBC6974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3" name="Freeform 345">
              <a:extLst>
                <a:ext uri="{FF2B5EF4-FFF2-40B4-BE49-F238E27FC236}">
                  <a16:creationId xmlns:a16="http://schemas.microsoft.com/office/drawing/2014/main" id="{AE4616C4-8BD1-645B-DD04-FF417E95E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" name="Freeform 346">
              <a:extLst>
                <a:ext uri="{FF2B5EF4-FFF2-40B4-BE49-F238E27FC236}">
                  <a16:creationId xmlns:a16="http://schemas.microsoft.com/office/drawing/2014/main" id="{51964DE2-60F2-C30D-BEF0-C34DEFA23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5" name="Freeform 347">
              <a:extLst>
                <a:ext uri="{FF2B5EF4-FFF2-40B4-BE49-F238E27FC236}">
                  <a16:creationId xmlns:a16="http://schemas.microsoft.com/office/drawing/2014/main" id="{9F642226-198E-137F-EC2B-16121D6694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6" name="Freeform 348">
              <a:extLst>
                <a:ext uri="{FF2B5EF4-FFF2-40B4-BE49-F238E27FC236}">
                  <a16:creationId xmlns:a16="http://schemas.microsoft.com/office/drawing/2014/main" id="{1A829D61-1BB6-694E-0037-F5BB8989C5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4027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eading with 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F46C6-EC0B-0442-8578-87AC7B16A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2580642"/>
            <a:ext cx="21031200" cy="946413"/>
          </a:xfrm>
        </p:spPr>
        <p:txBody>
          <a:bodyPr>
            <a:spAutoFit/>
          </a:bodyPr>
          <a:lstStyle>
            <a:lvl1pPr>
              <a:defRPr sz="6000" b="0" i="0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62AC56-53A4-C44C-CAD7-DCBE9EA7D5F4}"/>
              </a:ext>
            </a:extLst>
          </p:cNvPr>
          <p:cNvGrpSpPr/>
          <p:nvPr userDrawn="1"/>
        </p:nvGrpSpPr>
        <p:grpSpPr>
          <a:xfrm>
            <a:off x="22804174" y="10502745"/>
            <a:ext cx="1600210" cy="1632548"/>
            <a:chOff x="696913" y="1035050"/>
            <a:chExt cx="157162" cy="160338"/>
          </a:xfrm>
        </p:grpSpPr>
        <p:sp>
          <p:nvSpPr>
            <p:cNvPr id="10" name="Freeform 372">
              <a:extLst>
                <a:ext uri="{FF2B5EF4-FFF2-40B4-BE49-F238E27FC236}">
                  <a16:creationId xmlns:a16="http://schemas.microsoft.com/office/drawing/2014/main" id="{19D9F6BF-B20C-FF44-00FB-6BF78DEEF1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373">
              <a:extLst>
                <a:ext uri="{FF2B5EF4-FFF2-40B4-BE49-F238E27FC236}">
                  <a16:creationId xmlns:a16="http://schemas.microsoft.com/office/drawing/2014/main" id="{976010D4-8AD4-C3F3-C357-40985E1D9F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35050"/>
              <a:ext cx="53975" cy="53975"/>
            </a:xfrm>
            <a:custGeom>
              <a:avLst/>
              <a:gdLst>
                <a:gd name="T0" fmla="*/ 147 w 148"/>
                <a:gd name="T1" fmla="*/ 148 h 149"/>
                <a:gd name="T2" fmla="*/ 0 w 148"/>
                <a:gd name="T3" fmla="*/ 148 h 149"/>
                <a:gd name="T4" fmla="*/ 0 w 148"/>
                <a:gd name="T5" fmla="*/ 0 h 149"/>
                <a:gd name="T6" fmla="*/ 147 w 148"/>
                <a:gd name="T7" fmla="*/ 0 h 149"/>
                <a:gd name="T8" fmla="*/ 147 w 148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9">
                  <a:moveTo>
                    <a:pt x="147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8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74">
              <a:extLst>
                <a:ext uri="{FF2B5EF4-FFF2-40B4-BE49-F238E27FC236}">
                  <a16:creationId xmlns:a16="http://schemas.microsoft.com/office/drawing/2014/main" id="{BABA66C1-4BAF-A662-833F-C0325C69ED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375">
              <a:extLst>
                <a:ext uri="{FF2B5EF4-FFF2-40B4-BE49-F238E27FC236}">
                  <a16:creationId xmlns:a16="http://schemas.microsoft.com/office/drawing/2014/main" id="{6CE61204-8685-7A69-8A75-5D557141E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376">
              <a:extLst>
                <a:ext uri="{FF2B5EF4-FFF2-40B4-BE49-F238E27FC236}">
                  <a16:creationId xmlns:a16="http://schemas.microsoft.com/office/drawing/2014/main" id="{30558F15-2A57-8F8B-8572-85056A3693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89025"/>
              <a:ext cx="53975" cy="52388"/>
            </a:xfrm>
            <a:custGeom>
              <a:avLst/>
              <a:gdLst>
                <a:gd name="T0" fmla="*/ 147 w 148"/>
                <a:gd name="T1" fmla="*/ 144 h 145"/>
                <a:gd name="T2" fmla="*/ 0 w 148"/>
                <a:gd name="T3" fmla="*/ 144 h 145"/>
                <a:gd name="T4" fmla="*/ 0 w 148"/>
                <a:gd name="T5" fmla="*/ 0 h 145"/>
                <a:gd name="T6" fmla="*/ 147 w 148"/>
                <a:gd name="T7" fmla="*/ 0 h 145"/>
                <a:gd name="T8" fmla="*/ 147 w 148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5">
                  <a:moveTo>
                    <a:pt x="147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4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377">
              <a:extLst>
                <a:ext uri="{FF2B5EF4-FFF2-40B4-BE49-F238E27FC236}">
                  <a16:creationId xmlns:a16="http://schemas.microsoft.com/office/drawing/2014/main" id="{1AB756D5-A2E2-E692-02E5-C97676E3F9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378">
              <a:extLst>
                <a:ext uri="{FF2B5EF4-FFF2-40B4-BE49-F238E27FC236}">
                  <a16:creationId xmlns:a16="http://schemas.microsoft.com/office/drawing/2014/main" id="{73E4E26E-A065-4AAC-4097-6D889A790B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379">
              <a:extLst>
                <a:ext uri="{FF2B5EF4-FFF2-40B4-BE49-F238E27FC236}">
                  <a16:creationId xmlns:a16="http://schemas.microsoft.com/office/drawing/2014/main" id="{E4DC2ECA-8AD0-A463-B238-71E8689882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141413"/>
              <a:ext cx="53975" cy="53975"/>
            </a:xfrm>
            <a:custGeom>
              <a:avLst/>
              <a:gdLst>
                <a:gd name="T0" fmla="*/ 147 w 148"/>
                <a:gd name="T1" fmla="*/ 147 h 148"/>
                <a:gd name="T2" fmla="*/ 0 w 148"/>
                <a:gd name="T3" fmla="*/ 147 h 148"/>
                <a:gd name="T4" fmla="*/ 0 w 148"/>
                <a:gd name="T5" fmla="*/ 0 h 148"/>
                <a:gd name="T6" fmla="*/ 147 w 148"/>
                <a:gd name="T7" fmla="*/ 0 h 148"/>
                <a:gd name="T8" fmla="*/ 147 w 148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8">
                  <a:moveTo>
                    <a:pt x="147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380">
              <a:extLst>
                <a:ext uri="{FF2B5EF4-FFF2-40B4-BE49-F238E27FC236}">
                  <a16:creationId xmlns:a16="http://schemas.microsoft.com/office/drawing/2014/main" id="{61934D40-31EF-C30A-685E-318DA473A2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BC5E7C9-328B-F6C2-08E1-2F3F89EEB6E5}"/>
              </a:ext>
            </a:extLst>
          </p:cNvPr>
          <p:cNvGrpSpPr/>
          <p:nvPr userDrawn="1"/>
        </p:nvGrpSpPr>
        <p:grpSpPr>
          <a:xfrm>
            <a:off x="21182033" y="12135293"/>
            <a:ext cx="1600200" cy="1600210"/>
            <a:chOff x="2198688" y="1670050"/>
            <a:chExt cx="157162" cy="157163"/>
          </a:xfrm>
        </p:grpSpPr>
        <p:sp>
          <p:nvSpPr>
            <p:cNvPr id="20" name="Freeform 5010">
              <a:extLst>
                <a:ext uri="{FF2B5EF4-FFF2-40B4-BE49-F238E27FC236}">
                  <a16:creationId xmlns:a16="http://schemas.microsoft.com/office/drawing/2014/main" id="{F57917A9-A1D2-F960-BF83-F799AF2BA6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5011">
              <a:extLst>
                <a:ext uri="{FF2B5EF4-FFF2-40B4-BE49-F238E27FC236}">
                  <a16:creationId xmlns:a16="http://schemas.microsoft.com/office/drawing/2014/main" id="{33773C94-52E0-1EB1-BBBA-EEB931CDB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F1F2B6-23BD-A16F-72ED-6E533A5F7FBA}"/>
              </a:ext>
            </a:extLst>
          </p:cNvPr>
          <p:cNvGrpSpPr/>
          <p:nvPr userDrawn="1"/>
        </p:nvGrpSpPr>
        <p:grpSpPr>
          <a:xfrm>
            <a:off x="22804174" y="12115790"/>
            <a:ext cx="1600221" cy="1600210"/>
            <a:chOff x="1485900" y="715963"/>
            <a:chExt cx="157163" cy="157162"/>
          </a:xfrm>
        </p:grpSpPr>
        <p:sp>
          <p:nvSpPr>
            <p:cNvPr id="23" name="Freeform 268">
              <a:extLst>
                <a:ext uri="{FF2B5EF4-FFF2-40B4-BE49-F238E27FC236}">
                  <a16:creationId xmlns:a16="http://schemas.microsoft.com/office/drawing/2014/main" id="{81445BD8-DEFC-B8C6-0793-8E513EFE9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69">
              <a:extLst>
                <a:ext uri="{FF2B5EF4-FFF2-40B4-BE49-F238E27FC236}">
                  <a16:creationId xmlns:a16="http://schemas.microsoft.com/office/drawing/2014/main" id="{EB042952-1F78-1544-E32F-3ADB67D296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70">
              <a:extLst>
                <a:ext uri="{FF2B5EF4-FFF2-40B4-BE49-F238E27FC236}">
                  <a16:creationId xmlns:a16="http://schemas.microsoft.com/office/drawing/2014/main" id="{7BBCF9B6-9E1B-0F08-B8FA-91B539D9C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71">
              <a:extLst>
                <a:ext uri="{FF2B5EF4-FFF2-40B4-BE49-F238E27FC236}">
                  <a16:creationId xmlns:a16="http://schemas.microsoft.com/office/drawing/2014/main" id="{0E1104D0-001A-75A4-9C00-2E8F34B620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31838"/>
              <a:ext cx="17463" cy="19050"/>
            </a:xfrm>
            <a:custGeom>
              <a:avLst/>
              <a:gdLst>
                <a:gd name="T0" fmla="*/ 0 w 47"/>
                <a:gd name="T1" fmla="*/ 51 h 52"/>
                <a:gd name="T2" fmla="*/ 46 w 47"/>
                <a:gd name="T3" fmla="*/ 51 h 52"/>
                <a:gd name="T4" fmla="*/ 0 w 47"/>
                <a:gd name="T5" fmla="*/ 0 h 52"/>
                <a:gd name="T6" fmla="*/ 0 w 47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51"/>
                  </a:moveTo>
                  <a:lnTo>
                    <a:pt x="46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272">
              <a:extLst>
                <a:ext uri="{FF2B5EF4-FFF2-40B4-BE49-F238E27FC236}">
                  <a16:creationId xmlns:a16="http://schemas.microsoft.com/office/drawing/2014/main" id="{01F9F4C8-D69D-2055-C1EA-8E12B67EF2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273">
              <a:extLst>
                <a:ext uri="{FF2B5EF4-FFF2-40B4-BE49-F238E27FC236}">
                  <a16:creationId xmlns:a16="http://schemas.microsoft.com/office/drawing/2014/main" id="{57160493-E412-3989-78FE-89C5D7150D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31838"/>
              <a:ext cx="17463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74">
              <a:extLst>
                <a:ext uri="{FF2B5EF4-FFF2-40B4-BE49-F238E27FC236}">
                  <a16:creationId xmlns:a16="http://schemas.microsoft.com/office/drawing/2014/main" id="{6C7AD0C5-B5D5-3D41-9EB4-A6BF94D6E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75">
              <a:extLst>
                <a:ext uri="{FF2B5EF4-FFF2-40B4-BE49-F238E27FC236}">
                  <a16:creationId xmlns:a16="http://schemas.microsoft.com/office/drawing/2014/main" id="{F8E66F5A-D844-1011-4CA3-946C90905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15963"/>
              <a:ext cx="17463" cy="17462"/>
            </a:xfrm>
            <a:custGeom>
              <a:avLst/>
              <a:gdLst>
                <a:gd name="T0" fmla="*/ 0 w 48"/>
                <a:gd name="T1" fmla="*/ 46 h 47"/>
                <a:gd name="T2" fmla="*/ 47 w 48"/>
                <a:gd name="T3" fmla="*/ 46 h 47"/>
                <a:gd name="T4" fmla="*/ 0 w 48"/>
                <a:gd name="T5" fmla="*/ 0 h 47"/>
                <a:gd name="T6" fmla="*/ 0 w 48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7">
                  <a:moveTo>
                    <a:pt x="0" y="46"/>
                  </a:moveTo>
                  <a:lnTo>
                    <a:pt x="47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76">
              <a:extLst>
                <a:ext uri="{FF2B5EF4-FFF2-40B4-BE49-F238E27FC236}">
                  <a16:creationId xmlns:a16="http://schemas.microsoft.com/office/drawing/2014/main" id="{C9652E1E-181A-7FBC-FE61-A876E4FD66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77">
              <a:extLst>
                <a:ext uri="{FF2B5EF4-FFF2-40B4-BE49-F238E27FC236}">
                  <a16:creationId xmlns:a16="http://schemas.microsoft.com/office/drawing/2014/main" id="{350219B9-1B03-A0A4-01AC-9CE4B0AF40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78">
              <a:extLst>
                <a:ext uri="{FF2B5EF4-FFF2-40B4-BE49-F238E27FC236}">
                  <a16:creationId xmlns:a16="http://schemas.microsoft.com/office/drawing/2014/main" id="{B06E6E10-57C8-B61A-962C-5A2D4C0B3D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31838"/>
              <a:ext cx="17463" cy="19050"/>
            </a:xfrm>
            <a:custGeom>
              <a:avLst/>
              <a:gdLst>
                <a:gd name="T0" fmla="*/ 0 w 48"/>
                <a:gd name="T1" fmla="*/ 0 h 52"/>
                <a:gd name="T2" fmla="*/ 0 w 48"/>
                <a:gd name="T3" fmla="*/ 51 h 52"/>
                <a:gd name="T4" fmla="*/ 47 w 48"/>
                <a:gd name="T5" fmla="*/ 51 h 52"/>
                <a:gd name="T6" fmla="*/ 0 w 48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2">
                  <a:moveTo>
                    <a:pt x="0" y="0"/>
                  </a:moveTo>
                  <a:lnTo>
                    <a:pt x="0" y="51"/>
                  </a:lnTo>
                  <a:lnTo>
                    <a:pt x="47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79">
              <a:extLst>
                <a:ext uri="{FF2B5EF4-FFF2-40B4-BE49-F238E27FC236}">
                  <a16:creationId xmlns:a16="http://schemas.microsoft.com/office/drawing/2014/main" id="{12C96B58-DA8E-808B-2BCC-30AABA045D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80">
              <a:extLst>
                <a:ext uri="{FF2B5EF4-FFF2-40B4-BE49-F238E27FC236}">
                  <a16:creationId xmlns:a16="http://schemas.microsoft.com/office/drawing/2014/main" id="{709900C4-9543-C012-9262-B2C3B7C39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81">
              <a:extLst>
                <a:ext uri="{FF2B5EF4-FFF2-40B4-BE49-F238E27FC236}">
                  <a16:creationId xmlns:a16="http://schemas.microsoft.com/office/drawing/2014/main" id="{5C5E49A1-8BC8-85F5-152D-109A256EA9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282">
              <a:extLst>
                <a:ext uri="{FF2B5EF4-FFF2-40B4-BE49-F238E27FC236}">
                  <a16:creationId xmlns:a16="http://schemas.microsoft.com/office/drawing/2014/main" id="{32D5BF5A-D73E-0542-1525-2B744B6903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283">
              <a:extLst>
                <a:ext uri="{FF2B5EF4-FFF2-40B4-BE49-F238E27FC236}">
                  <a16:creationId xmlns:a16="http://schemas.microsoft.com/office/drawing/2014/main" id="{DE6B7B35-AF1D-B405-3F6D-3C022227D0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284">
              <a:extLst>
                <a:ext uri="{FF2B5EF4-FFF2-40B4-BE49-F238E27FC236}">
                  <a16:creationId xmlns:a16="http://schemas.microsoft.com/office/drawing/2014/main" id="{B051A939-03BF-FA74-6199-6E7EE80EB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85">
              <a:extLst>
                <a:ext uri="{FF2B5EF4-FFF2-40B4-BE49-F238E27FC236}">
                  <a16:creationId xmlns:a16="http://schemas.microsoft.com/office/drawing/2014/main" id="{1AB57EBF-E838-7EBB-F586-A457A3FB85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286">
              <a:extLst>
                <a:ext uri="{FF2B5EF4-FFF2-40B4-BE49-F238E27FC236}">
                  <a16:creationId xmlns:a16="http://schemas.microsoft.com/office/drawing/2014/main" id="{03262299-EEA4-D123-6CAB-2F16728E42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287">
              <a:extLst>
                <a:ext uri="{FF2B5EF4-FFF2-40B4-BE49-F238E27FC236}">
                  <a16:creationId xmlns:a16="http://schemas.microsoft.com/office/drawing/2014/main" id="{F28B76D7-F294-27A7-9F85-8329ACCC36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288">
              <a:extLst>
                <a:ext uri="{FF2B5EF4-FFF2-40B4-BE49-F238E27FC236}">
                  <a16:creationId xmlns:a16="http://schemas.microsoft.com/office/drawing/2014/main" id="{A9E8E267-FDD6-2D88-85BC-7001A3CB48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289">
              <a:extLst>
                <a:ext uri="{FF2B5EF4-FFF2-40B4-BE49-F238E27FC236}">
                  <a16:creationId xmlns:a16="http://schemas.microsoft.com/office/drawing/2014/main" id="{EBCEEFCA-E481-D502-57FF-20B46BD2E6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6835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290">
              <a:extLst>
                <a:ext uri="{FF2B5EF4-FFF2-40B4-BE49-F238E27FC236}">
                  <a16:creationId xmlns:a16="http://schemas.microsoft.com/office/drawing/2014/main" id="{8B31930A-5CE7-E68E-246E-A5A7143660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291">
              <a:extLst>
                <a:ext uri="{FF2B5EF4-FFF2-40B4-BE49-F238E27FC236}">
                  <a16:creationId xmlns:a16="http://schemas.microsoft.com/office/drawing/2014/main" id="{59BB57F7-CE4C-A565-C992-936DA0AB5F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6835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292">
              <a:extLst>
                <a:ext uri="{FF2B5EF4-FFF2-40B4-BE49-F238E27FC236}">
                  <a16:creationId xmlns:a16="http://schemas.microsoft.com/office/drawing/2014/main" id="{836216B6-298D-5458-BDE1-97BDC00EB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293">
              <a:extLst>
                <a:ext uri="{FF2B5EF4-FFF2-40B4-BE49-F238E27FC236}">
                  <a16:creationId xmlns:a16="http://schemas.microsoft.com/office/drawing/2014/main" id="{DA31AD59-D40E-E555-52AD-9302CFFE9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5088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294">
              <a:extLst>
                <a:ext uri="{FF2B5EF4-FFF2-40B4-BE49-F238E27FC236}">
                  <a16:creationId xmlns:a16="http://schemas.microsoft.com/office/drawing/2014/main" id="{7D93C010-4BAA-D33F-F27F-05A75372A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295">
              <a:extLst>
                <a:ext uri="{FF2B5EF4-FFF2-40B4-BE49-F238E27FC236}">
                  <a16:creationId xmlns:a16="http://schemas.microsoft.com/office/drawing/2014/main" id="{1BA93BC9-CA42-D439-59B5-1BF14E333E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Freeform 296">
              <a:extLst>
                <a:ext uri="{FF2B5EF4-FFF2-40B4-BE49-F238E27FC236}">
                  <a16:creationId xmlns:a16="http://schemas.microsoft.com/office/drawing/2014/main" id="{63C084DF-F2CF-7454-CF57-0DD3BF489F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6835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Freeform 297">
              <a:extLst>
                <a:ext uri="{FF2B5EF4-FFF2-40B4-BE49-F238E27FC236}">
                  <a16:creationId xmlns:a16="http://schemas.microsoft.com/office/drawing/2014/main" id="{547D1817-FB96-BF4C-EB84-2C0D6547B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298">
              <a:extLst>
                <a:ext uri="{FF2B5EF4-FFF2-40B4-BE49-F238E27FC236}">
                  <a16:creationId xmlns:a16="http://schemas.microsoft.com/office/drawing/2014/main" id="{9ED21874-1204-5753-D394-DCBABC5FC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299">
              <a:extLst>
                <a:ext uri="{FF2B5EF4-FFF2-40B4-BE49-F238E27FC236}">
                  <a16:creationId xmlns:a16="http://schemas.microsoft.com/office/drawing/2014/main" id="{6AD1CD0E-72FA-550E-A3C5-20E1B9761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Freeform 300">
              <a:extLst>
                <a:ext uri="{FF2B5EF4-FFF2-40B4-BE49-F238E27FC236}">
                  <a16:creationId xmlns:a16="http://schemas.microsoft.com/office/drawing/2014/main" id="{0B02D7C9-1A99-44AF-E0A9-97116FC9C6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Freeform 301">
              <a:extLst>
                <a:ext uri="{FF2B5EF4-FFF2-40B4-BE49-F238E27FC236}">
                  <a16:creationId xmlns:a16="http://schemas.microsoft.com/office/drawing/2014/main" id="{B63EDDDF-2674-7708-A37F-7E95685D56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302">
              <a:extLst>
                <a:ext uri="{FF2B5EF4-FFF2-40B4-BE49-F238E27FC236}">
                  <a16:creationId xmlns:a16="http://schemas.microsoft.com/office/drawing/2014/main" id="{5FB6B5E7-DD0A-2ED7-F7A6-0FF3F8AF87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303">
              <a:extLst>
                <a:ext uri="{FF2B5EF4-FFF2-40B4-BE49-F238E27FC236}">
                  <a16:creationId xmlns:a16="http://schemas.microsoft.com/office/drawing/2014/main" id="{C9B25027-CF55-14D4-2C0C-35B900CD4B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Freeform 304">
              <a:extLst>
                <a:ext uri="{FF2B5EF4-FFF2-40B4-BE49-F238E27FC236}">
                  <a16:creationId xmlns:a16="http://schemas.microsoft.com/office/drawing/2014/main" id="{2CBFD43D-5884-262C-9C6C-843406DAA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Freeform 305">
              <a:extLst>
                <a:ext uri="{FF2B5EF4-FFF2-40B4-BE49-F238E27FC236}">
                  <a16:creationId xmlns:a16="http://schemas.microsoft.com/office/drawing/2014/main" id="{9700B16D-C814-BC12-2250-774443094C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Freeform 306">
              <a:extLst>
                <a:ext uri="{FF2B5EF4-FFF2-40B4-BE49-F238E27FC236}">
                  <a16:creationId xmlns:a16="http://schemas.microsoft.com/office/drawing/2014/main" id="{FB90C62F-130E-F201-6461-70A12B8624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307">
              <a:extLst>
                <a:ext uri="{FF2B5EF4-FFF2-40B4-BE49-F238E27FC236}">
                  <a16:creationId xmlns:a16="http://schemas.microsoft.com/office/drawing/2014/main" id="{E9B33251-EF88-8A9B-B850-433A8468D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03275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Freeform 308">
              <a:extLst>
                <a:ext uri="{FF2B5EF4-FFF2-40B4-BE49-F238E27FC236}">
                  <a16:creationId xmlns:a16="http://schemas.microsoft.com/office/drawing/2014/main" id="{78A59D59-5829-BE47-88C2-E911611001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" name="Freeform 309">
              <a:extLst>
                <a:ext uri="{FF2B5EF4-FFF2-40B4-BE49-F238E27FC236}">
                  <a16:creationId xmlns:a16="http://schemas.microsoft.com/office/drawing/2014/main" id="{8ADE9587-B417-6273-1A0E-F4806241E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03275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Freeform 310">
              <a:extLst>
                <a:ext uri="{FF2B5EF4-FFF2-40B4-BE49-F238E27FC236}">
                  <a16:creationId xmlns:a16="http://schemas.microsoft.com/office/drawing/2014/main" id="{3B716CE1-D7E1-1A47-D377-78F799874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" name="Freeform 311">
              <a:extLst>
                <a:ext uri="{FF2B5EF4-FFF2-40B4-BE49-F238E27FC236}">
                  <a16:creationId xmlns:a16="http://schemas.microsoft.com/office/drawing/2014/main" id="{48721B9D-E106-9593-49A3-118BDC45C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8581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Freeform 312">
              <a:extLst>
                <a:ext uri="{FF2B5EF4-FFF2-40B4-BE49-F238E27FC236}">
                  <a16:creationId xmlns:a16="http://schemas.microsoft.com/office/drawing/2014/main" id="{CE5D4208-D2F8-6A48-9CF9-FDC4AA6B90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Freeform 313">
              <a:extLst>
                <a:ext uri="{FF2B5EF4-FFF2-40B4-BE49-F238E27FC236}">
                  <a16:creationId xmlns:a16="http://schemas.microsoft.com/office/drawing/2014/main" id="{29E51B9C-90D4-2E1D-D614-DE7D1B0B07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" name="Freeform 314">
              <a:extLst>
                <a:ext uri="{FF2B5EF4-FFF2-40B4-BE49-F238E27FC236}">
                  <a16:creationId xmlns:a16="http://schemas.microsoft.com/office/drawing/2014/main" id="{9CA32DE9-EA54-0A07-8500-9AF02ADEF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03275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" name="Freeform 315">
              <a:extLst>
                <a:ext uri="{FF2B5EF4-FFF2-40B4-BE49-F238E27FC236}">
                  <a16:creationId xmlns:a16="http://schemas.microsoft.com/office/drawing/2014/main" id="{69EA34AD-7480-F1C7-6033-204A9CFE95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Freeform 316">
              <a:extLst>
                <a:ext uri="{FF2B5EF4-FFF2-40B4-BE49-F238E27FC236}">
                  <a16:creationId xmlns:a16="http://schemas.microsoft.com/office/drawing/2014/main" id="{6A71759C-AEC4-C2D7-EEE2-98E66FA48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Freeform 317">
              <a:extLst>
                <a:ext uri="{FF2B5EF4-FFF2-40B4-BE49-F238E27FC236}">
                  <a16:creationId xmlns:a16="http://schemas.microsoft.com/office/drawing/2014/main" id="{BFD0D63C-F6A6-94FD-EB00-C8713F505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Freeform 318">
              <a:extLst>
                <a:ext uri="{FF2B5EF4-FFF2-40B4-BE49-F238E27FC236}">
                  <a16:creationId xmlns:a16="http://schemas.microsoft.com/office/drawing/2014/main" id="{41A9C479-AA95-A970-A7D2-13E094B7E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Freeform 319">
              <a:extLst>
                <a:ext uri="{FF2B5EF4-FFF2-40B4-BE49-F238E27FC236}">
                  <a16:creationId xmlns:a16="http://schemas.microsoft.com/office/drawing/2014/main" id="{8B57FA6E-1A04-0176-F2E1-DB79419CD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" name="Freeform 320">
              <a:extLst>
                <a:ext uri="{FF2B5EF4-FFF2-40B4-BE49-F238E27FC236}">
                  <a16:creationId xmlns:a16="http://schemas.microsoft.com/office/drawing/2014/main" id="{4ABFAB88-C47D-9F24-DE05-FA09582BB9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" name="Freeform 321">
              <a:extLst>
                <a:ext uri="{FF2B5EF4-FFF2-40B4-BE49-F238E27FC236}">
                  <a16:creationId xmlns:a16="http://schemas.microsoft.com/office/drawing/2014/main" id="{F64E45CB-68A6-3387-9D77-185117F76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Freeform 322">
              <a:extLst>
                <a:ext uri="{FF2B5EF4-FFF2-40B4-BE49-F238E27FC236}">
                  <a16:creationId xmlns:a16="http://schemas.microsoft.com/office/drawing/2014/main" id="{EFFD7818-E52C-EB0C-22D2-B03B26A2B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323">
              <a:extLst>
                <a:ext uri="{FF2B5EF4-FFF2-40B4-BE49-F238E27FC236}">
                  <a16:creationId xmlns:a16="http://schemas.microsoft.com/office/drawing/2014/main" id="{F47DAE15-D1FF-72DD-946C-FCBCC57D02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" name="Freeform 324">
              <a:extLst>
                <a:ext uri="{FF2B5EF4-FFF2-40B4-BE49-F238E27FC236}">
                  <a16:creationId xmlns:a16="http://schemas.microsoft.com/office/drawing/2014/main" id="{E620DB0A-50E5-1DE2-DBD6-1E0CC24957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Freeform 325">
              <a:extLst>
                <a:ext uri="{FF2B5EF4-FFF2-40B4-BE49-F238E27FC236}">
                  <a16:creationId xmlns:a16="http://schemas.microsoft.com/office/drawing/2014/main" id="{0EAAAD6B-4EAA-B76E-67CB-22BAE27AE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3820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" name="Freeform 326">
              <a:extLst>
                <a:ext uri="{FF2B5EF4-FFF2-40B4-BE49-F238E27FC236}">
                  <a16:creationId xmlns:a16="http://schemas.microsoft.com/office/drawing/2014/main" id="{1DEF52D0-9DF9-D942-DA52-3B4B5A724F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" name="Freeform 327">
              <a:extLst>
                <a:ext uri="{FF2B5EF4-FFF2-40B4-BE49-F238E27FC236}">
                  <a16:creationId xmlns:a16="http://schemas.microsoft.com/office/drawing/2014/main" id="{52A48854-4458-0B42-90C9-5DECE04712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3820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" name="Freeform 328">
              <a:extLst>
                <a:ext uri="{FF2B5EF4-FFF2-40B4-BE49-F238E27FC236}">
                  <a16:creationId xmlns:a16="http://schemas.microsoft.com/office/drawing/2014/main" id="{8FB84A47-CA87-4484-7304-EA832B8244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" name="Freeform 329">
              <a:extLst>
                <a:ext uri="{FF2B5EF4-FFF2-40B4-BE49-F238E27FC236}">
                  <a16:creationId xmlns:a16="http://schemas.microsoft.com/office/drawing/2014/main" id="{45DEF557-CEF0-3E4A-8481-8CAA84F8F0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2073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" name="Freeform 330">
              <a:extLst>
                <a:ext uri="{FF2B5EF4-FFF2-40B4-BE49-F238E27FC236}">
                  <a16:creationId xmlns:a16="http://schemas.microsoft.com/office/drawing/2014/main" id="{BB10CD19-30BA-3206-BFBE-97860B272B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" name="Freeform 331">
              <a:extLst>
                <a:ext uri="{FF2B5EF4-FFF2-40B4-BE49-F238E27FC236}">
                  <a16:creationId xmlns:a16="http://schemas.microsoft.com/office/drawing/2014/main" id="{BDA6B271-0166-53D3-1320-8FB72530A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" name="Freeform 332">
              <a:extLst>
                <a:ext uri="{FF2B5EF4-FFF2-40B4-BE49-F238E27FC236}">
                  <a16:creationId xmlns:a16="http://schemas.microsoft.com/office/drawing/2014/main" id="{87DB5973-1768-768B-6B14-0235D4F41D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3820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" name="Freeform 333">
              <a:extLst>
                <a:ext uri="{FF2B5EF4-FFF2-40B4-BE49-F238E27FC236}">
                  <a16:creationId xmlns:a16="http://schemas.microsoft.com/office/drawing/2014/main" id="{49F7D418-FE2B-B695-BF47-137F7FEFEF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" name="Freeform 334">
              <a:extLst>
                <a:ext uri="{FF2B5EF4-FFF2-40B4-BE49-F238E27FC236}">
                  <a16:creationId xmlns:a16="http://schemas.microsoft.com/office/drawing/2014/main" id="{EDCEC6E6-EA0F-6E0F-586B-2D876AFC1D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" name="Freeform 335">
              <a:extLst>
                <a:ext uri="{FF2B5EF4-FFF2-40B4-BE49-F238E27FC236}">
                  <a16:creationId xmlns:a16="http://schemas.microsoft.com/office/drawing/2014/main" id="{D85A4ADC-E5BC-1FD1-D1D4-BBC8F6FDDA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1" name="Freeform 336">
              <a:extLst>
                <a:ext uri="{FF2B5EF4-FFF2-40B4-BE49-F238E27FC236}">
                  <a16:creationId xmlns:a16="http://schemas.microsoft.com/office/drawing/2014/main" id="{C3B81ACB-BDEC-BCB5-2CF0-6C8363E346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" name="Freeform 337">
              <a:extLst>
                <a:ext uri="{FF2B5EF4-FFF2-40B4-BE49-F238E27FC236}">
                  <a16:creationId xmlns:a16="http://schemas.microsoft.com/office/drawing/2014/main" id="{1D3C79B4-9E10-3918-73B9-5379BBB55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3" name="Freeform 338">
              <a:extLst>
                <a:ext uri="{FF2B5EF4-FFF2-40B4-BE49-F238E27FC236}">
                  <a16:creationId xmlns:a16="http://schemas.microsoft.com/office/drawing/2014/main" id="{88EBF577-454C-E188-79F7-CDCC36C730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" name="Freeform 339">
              <a:extLst>
                <a:ext uri="{FF2B5EF4-FFF2-40B4-BE49-F238E27FC236}">
                  <a16:creationId xmlns:a16="http://schemas.microsoft.com/office/drawing/2014/main" id="{B9753390-03C5-F3DF-BF3B-6D4F2AE721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5" name="Freeform 340">
              <a:extLst>
                <a:ext uri="{FF2B5EF4-FFF2-40B4-BE49-F238E27FC236}">
                  <a16:creationId xmlns:a16="http://schemas.microsoft.com/office/drawing/2014/main" id="{B5D3D5C1-7110-8068-4F56-F6FE3D2320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6" name="Freeform 341">
              <a:extLst>
                <a:ext uri="{FF2B5EF4-FFF2-40B4-BE49-F238E27FC236}">
                  <a16:creationId xmlns:a16="http://schemas.microsoft.com/office/drawing/2014/main" id="{DA515B5A-C0C6-EDDA-EA26-57369637FD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5566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7" name="Freeform 342">
              <a:extLst>
                <a:ext uri="{FF2B5EF4-FFF2-40B4-BE49-F238E27FC236}">
                  <a16:creationId xmlns:a16="http://schemas.microsoft.com/office/drawing/2014/main" id="{8AFE9F64-4014-73DC-83F6-F785D9A1F4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8" name="Freeform 343">
              <a:extLst>
                <a:ext uri="{FF2B5EF4-FFF2-40B4-BE49-F238E27FC236}">
                  <a16:creationId xmlns:a16="http://schemas.microsoft.com/office/drawing/2014/main" id="{4B24F008-DA1B-78D0-B3EF-3DDE699B0B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9" name="Freeform 344">
              <a:extLst>
                <a:ext uri="{FF2B5EF4-FFF2-40B4-BE49-F238E27FC236}">
                  <a16:creationId xmlns:a16="http://schemas.microsoft.com/office/drawing/2014/main" id="{0EA017D1-8371-B3AE-FEFC-796649C416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345">
              <a:extLst>
                <a:ext uri="{FF2B5EF4-FFF2-40B4-BE49-F238E27FC236}">
                  <a16:creationId xmlns:a16="http://schemas.microsoft.com/office/drawing/2014/main" id="{7433A59D-D0CD-E064-4AF8-F8688A77B0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1" name="Freeform 346">
              <a:extLst>
                <a:ext uri="{FF2B5EF4-FFF2-40B4-BE49-F238E27FC236}">
                  <a16:creationId xmlns:a16="http://schemas.microsoft.com/office/drawing/2014/main" id="{8EA05D7F-747A-778E-BDDD-BA2E422001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" name="Freeform 347">
              <a:extLst>
                <a:ext uri="{FF2B5EF4-FFF2-40B4-BE49-F238E27FC236}">
                  <a16:creationId xmlns:a16="http://schemas.microsoft.com/office/drawing/2014/main" id="{18D00747-7290-25F1-DB9D-CB1CFD898B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3" name="Freeform 348">
              <a:extLst>
                <a:ext uri="{FF2B5EF4-FFF2-40B4-BE49-F238E27FC236}">
                  <a16:creationId xmlns:a16="http://schemas.microsoft.com/office/drawing/2014/main" id="{21CC9D2B-2F22-C2B2-A11D-EC3120A6EC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5938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ld Heading With 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F46C6-EC0B-0442-8578-87AC7B16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09A386-60A0-7446-8567-EFB9D13366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22764750" y="0"/>
            <a:ext cx="1600200" cy="16002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7FBE5F7-7EC9-F26C-46D4-475CDE045CB0}"/>
              </a:ext>
            </a:extLst>
          </p:cNvPr>
          <p:cNvGrpSpPr/>
          <p:nvPr userDrawn="1"/>
        </p:nvGrpSpPr>
        <p:grpSpPr>
          <a:xfrm>
            <a:off x="21164550" y="8161"/>
            <a:ext cx="1600201" cy="1600201"/>
            <a:chOff x="696913" y="1352550"/>
            <a:chExt cx="155575" cy="155575"/>
          </a:xfrm>
        </p:grpSpPr>
        <p:sp>
          <p:nvSpPr>
            <p:cNvPr id="7" name="Freeform 381">
              <a:extLst>
                <a:ext uri="{FF2B5EF4-FFF2-40B4-BE49-F238E27FC236}">
                  <a16:creationId xmlns:a16="http://schemas.microsoft.com/office/drawing/2014/main" id="{3E5D7DFF-CCC9-845D-333C-E4DF001F64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3525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382">
              <a:extLst>
                <a:ext uri="{FF2B5EF4-FFF2-40B4-BE49-F238E27FC236}">
                  <a16:creationId xmlns:a16="http://schemas.microsoft.com/office/drawing/2014/main" id="{E2C6D778-0264-B876-1B43-22204E304E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3731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Freeform 383">
              <a:extLst>
                <a:ext uri="{FF2B5EF4-FFF2-40B4-BE49-F238E27FC236}">
                  <a16:creationId xmlns:a16="http://schemas.microsoft.com/office/drawing/2014/main" id="{7272BE4A-C89E-5943-C779-BF94FB43BF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3970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Freeform 384">
              <a:extLst>
                <a:ext uri="{FF2B5EF4-FFF2-40B4-BE49-F238E27FC236}">
                  <a16:creationId xmlns:a16="http://schemas.microsoft.com/office/drawing/2014/main" id="{A60E275D-5C41-2203-0BF8-758F6D827C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17638"/>
              <a:ext cx="22225" cy="23812"/>
            </a:xfrm>
            <a:custGeom>
              <a:avLst/>
              <a:gdLst>
                <a:gd name="T0" fmla="*/ 59 w 60"/>
                <a:gd name="T1" fmla="*/ 65 h 66"/>
                <a:gd name="T2" fmla="*/ 0 w 60"/>
                <a:gd name="T3" fmla="*/ 65 h 66"/>
                <a:gd name="T4" fmla="*/ 0 w 60"/>
                <a:gd name="T5" fmla="*/ 0 h 66"/>
                <a:gd name="T6" fmla="*/ 59 w 60"/>
                <a:gd name="T7" fmla="*/ 0 h 66"/>
                <a:gd name="T8" fmla="*/ 59 w 60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6">
                  <a:moveTo>
                    <a:pt x="59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385">
              <a:extLst>
                <a:ext uri="{FF2B5EF4-FFF2-40B4-BE49-F238E27FC236}">
                  <a16:creationId xmlns:a16="http://schemas.microsoft.com/office/drawing/2014/main" id="{363CDCC2-769E-F9E0-0EC7-D9DC9BBA30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414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86">
              <a:extLst>
                <a:ext uri="{FF2B5EF4-FFF2-40B4-BE49-F238E27FC236}">
                  <a16:creationId xmlns:a16="http://schemas.microsoft.com/office/drawing/2014/main" id="{301F2E07-D5E3-586B-3E43-3CABF0ECF8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620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387">
              <a:extLst>
                <a:ext uri="{FF2B5EF4-FFF2-40B4-BE49-F238E27FC236}">
                  <a16:creationId xmlns:a16="http://schemas.microsoft.com/office/drawing/2014/main" id="{F91335CB-870D-5E74-2986-C87C0B8284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859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388">
              <a:extLst>
                <a:ext uri="{FF2B5EF4-FFF2-40B4-BE49-F238E27FC236}">
                  <a16:creationId xmlns:a16="http://schemas.microsoft.com/office/drawing/2014/main" id="{5B245CE4-2A76-5346-3856-A773E336C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3525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389">
              <a:extLst>
                <a:ext uri="{FF2B5EF4-FFF2-40B4-BE49-F238E27FC236}">
                  <a16:creationId xmlns:a16="http://schemas.microsoft.com/office/drawing/2014/main" id="{E79CA410-A26B-8572-3325-5FCEAB8244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3525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390">
              <a:extLst>
                <a:ext uri="{FF2B5EF4-FFF2-40B4-BE49-F238E27FC236}">
                  <a16:creationId xmlns:a16="http://schemas.microsoft.com/office/drawing/2014/main" id="{F2A5370A-4591-EF26-5CAB-AFD8E33CA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35255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391">
              <a:extLst>
                <a:ext uri="{FF2B5EF4-FFF2-40B4-BE49-F238E27FC236}">
                  <a16:creationId xmlns:a16="http://schemas.microsoft.com/office/drawing/2014/main" id="{75425424-9AE2-4D43-B574-F147E55861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3525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392">
              <a:extLst>
                <a:ext uri="{FF2B5EF4-FFF2-40B4-BE49-F238E27FC236}">
                  <a16:creationId xmlns:a16="http://schemas.microsoft.com/office/drawing/2014/main" id="{8FDF7427-03F4-ACB4-E4D2-16C80BAA4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3525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393">
              <a:extLst>
                <a:ext uri="{FF2B5EF4-FFF2-40B4-BE49-F238E27FC236}">
                  <a16:creationId xmlns:a16="http://schemas.microsoft.com/office/drawing/2014/main" id="{65225D07-B6A6-CEC8-D0DA-E52A349ED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35255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394">
              <a:extLst>
                <a:ext uri="{FF2B5EF4-FFF2-40B4-BE49-F238E27FC236}">
                  <a16:creationId xmlns:a16="http://schemas.microsoft.com/office/drawing/2014/main" id="{42E05EDD-B2BE-940D-6FB8-20F264A84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3731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395">
              <a:extLst>
                <a:ext uri="{FF2B5EF4-FFF2-40B4-BE49-F238E27FC236}">
                  <a16:creationId xmlns:a16="http://schemas.microsoft.com/office/drawing/2014/main" id="{37AFE8AC-2B31-555E-C12D-58FA314D5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3731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396">
              <a:extLst>
                <a:ext uri="{FF2B5EF4-FFF2-40B4-BE49-F238E27FC236}">
                  <a16:creationId xmlns:a16="http://schemas.microsoft.com/office/drawing/2014/main" id="{F91C5272-29CE-0A5B-3396-5F3752D29A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373188"/>
              <a:ext cx="23813" cy="23812"/>
            </a:xfrm>
            <a:custGeom>
              <a:avLst/>
              <a:gdLst>
                <a:gd name="T0" fmla="*/ 65 w 66"/>
                <a:gd name="T1" fmla="*/ 66 h 67"/>
                <a:gd name="T2" fmla="*/ 0 w 66"/>
                <a:gd name="T3" fmla="*/ 66 h 67"/>
                <a:gd name="T4" fmla="*/ 0 w 66"/>
                <a:gd name="T5" fmla="*/ 0 h 67"/>
                <a:gd name="T6" fmla="*/ 65 w 66"/>
                <a:gd name="T7" fmla="*/ 0 h 67"/>
                <a:gd name="T8" fmla="*/ 65 w 66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7">
                  <a:moveTo>
                    <a:pt x="65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397">
              <a:extLst>
                <a:ext uri="{FF2B5EF4-FFF2-40B4-BE49-F238E27FC236}">
                  <a16:creationId xmlns:a16="http://schemas.microsoft.com/office/drawing/2014/main" id="{AE61B0CC-F771-95E9-B224-A58FEE2CFB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3731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398">
              <a:extLst>
                <a:ext uri="{FF2B5EF4-FFF2-40B4-BE49-F238E27FC236}">
                  <a16:creationId xmlns:a16="http://schemas.microsoft.com/office/drawing/2014/main" id="{3126A2C0-A66F-DCF2-3B74-A92B79129F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3731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99">
              <a:extLst>
                <a:ext uri="{FF2B5EF4-FFF2-40B4-BE49-F238E27FC236}">
                  <a16:creationId xmlns:a16="http://schemas.microsoft.com/office/drawing/2014/main" id="{F0234320-4622-F06F-FC6C-8A0211E41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373188"/>
              <a:ext cx="22225" cy="23812"/>
            </a:xfrm>
            <a:custGeom>
              <a:avLst/>
              <a:gdLst>
                <a:gd name="T0" fmla="*/ 61 w 62"/>
                <a:gd name="T1" fmla="*/ 66 h 67"/>
                <a:gd name="T2" fmla="*/ 0 w 62"/>
                <a:gd name="T3" fmla="*/ 66 h 67"/>
                <a:gd name="T4" fmla="*/ 0 w 62"/>
                <a:gd name="T5" fmla="*/ 0 h 67"/>
                <a:gd name="T6" fmla="*/ 61 w 62"/>
                <a:gd name="T7" fmla="*/ 0 h 67"/>
                <a:gd name="T8" fmla="*/ 61 w 62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7">
                  <a:moveTo>
                    <a:pt x="61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400">
              <a:extLst>
                <a:ext uri="{FF2B5EF4-FFF2-40B4-BE49-F238E27FC236}">
                  <a16:creationId xmlns:a16="http://schemas.microsoft.com/office/drawing/2014/main" id="{58DB1D3F-F3E9-AAFC-C79B-859382D24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3970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401">
              <a:extLst>
                <a:ext uri="{FF2B5EF4-FFF2-40B4-BE49-F238E27FC236}">
                  <a16:creationId xmlns:a16="http://schemas.microsoft.com/office/drawing/2014/main" id="{E569EC57-682F-F7CB-BD4D-49F605B04A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3970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402">
              <a:extLst>
                <a:ext uri="{FF2B5EF4-FFF2-40B4-BE49-F238E27FC236}">
                  <a16:creationId xmlns:a16="http://schemas.microsoft.com/office/drawing/2014/main" id="{39C5A86B-AFF6-933D-1E75-CE8A809100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39700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403">
              <a:extLst>
                <a:ext uri="{FF2B5EF4-FFF2-40B4-BE49-F238E27FC236}">
                  <a16:creationId xmlns:a16="http://schemas.microsoft.com/office/drawing/2014/main" id="{61B86AF7-5705-997B-C46D-7531EA7E84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3970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404">
              <a:extLst>
                <a:ext uri="{FF2B5EF4-FFF2-40B4-BE49-F238E27FC236}">
                  <a16:creationId xmlns:a16="http://schemas.microsoft.com/office/drawing/2014/main" id="{88D17340-2808-EA92-7A3E-40AFFFEA0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3970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405">
              <a:extLst>
                <a:ext uri="{FF2B5EF4-FFF2-40B4-BE49-F238E27FC236}">
                  <a16:creationId xmlns:a16="http://schemas.microsoft.com/office/drawing/2014/main" id="{2B44895E-9E51-8BF8-0778-527DDCF2B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39700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406">
              <a:extLst>
                <a:ext uri="{FF2B5EF4-FFF2-40B4-BE49-F238E27FC236}">
                  <a16:creationId xmlns:a16="http://schemas.microsoft.com/office/drawing/2014/main" id="{B33A98A5-1849-5EAF-64E2-E3B60D57E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17638"/>
              <a:ext cx="23813" cy="23812"/>
            </a:xfrm>
            <a:custGeom>
              <a:avLst/>
              <a:gdLst>
                <a:gd name="T0" fmla="*/ 66 w 67"/>
                <a:gd name="T1" fmla="*/ 65 h 66"/>
                <a:gd name="T2" fmla="*/ 0 w 67"/>
                <a:gd name="T3" fmla="*/ 65 h 66"/>
                <a:gd name="T4" fmla="*/ 0 w 67"/>
                <a:gd name="T5" fmla="*/ 0 h 66"/>
                <a:gd name="T6" fmla="*/ 66 w 67"/>
                <a:gd name="T7" fmla="*/ 0 h 66"/>
                <a:gd name="T8" fmla="*/ 66 w 67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6">
                  <a:moveTo>
                    <a:pt x="66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5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407">
              <a:extLst>
                <a:ext uri="{FF2B5EF4-FFF2-40B4-BE49-F238E27FC236}">
                  <a16:creationId xmlns:a16="http://schemas.microsoft.com/office/drawing/2014/main" id="{0BCFC0CA-7A2A-C699-592E-5C8C37E65D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17638"/>
              <a:ext cx="22225" cy="23812"/>
            </a:xfrm>
            <a:custGeom>
              <a:avLst/>
              <a:gdLst>
                <a:gd name="T0" fmla="*/ 59 w 60"/>
                <a:gd name="T1" fmla="*/ 65 h 66"/>
                <a:gd name="T2" fmla="*/ 0 w 60"/>
                <a:gd name="T3" fmla="*/ 65 h 66"/>
                <a:gd name="T4" fmla="*/ 0 w 60"/>
                <a:gd name="T5" fmla="*/ 0 h 66"/>
                <a:gd name="T6" fmla="*/ 59 w 60"/>
                <a:gd name="T7" fmla="*/ 0 h 66"/>
                <a:gd name="T8" fmla="*/ 59 w 60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6">
                  <a:moveTo>
                    <a:pt x="59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408">
              <a:extLst>
                <a:ext uri="{FF2B5EF4-FFF2-40B4-BE49-F238E27FC236}">
                  <a16:creationId xmlns:a16="http://schemas.microsoft.com/office/drawing/2014/main" id="{60D34496-2FC2-4323-9DEF-62237CF28A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17638"/>
              <a:ext cx="23813" cy="23812"/>
            </a:xfrm>
            <a:custGeom>
              <a:avLst/>
              <a:gdLst>
                <a:gd name="T0" fmla="*/ 65 w 66"/>
                <a:gd name="T1" fmla="*/ 65 h 66"/>
                <a:gd name="T2" fmla="*/ 0 w 66"/>
                <a:gd name="T3" fmla="*/ 65 h 66"/>
                <a:gd name="T4" fmla="*/ 0 w 66"/>
                <a:gd name="T5" fmla="*/ 0 h 66"/>
                <a:gd name="T6" fmla="*/ 65 w 66"/>
                <a:gd name="T7" fmla="*/ 0 h 66"/>
                <a:gd name="T8" fmla="*/ 65 w 66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6">
                  <a:moveTo>
                    <a:pt x="65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65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409">
              <a:extLst>
                <a:ext uri="{FF2B5EF4-FFF2-40B4-BE49-F238E27FC236}">
                  <a16:creationId xmlns:a16="http://schemas.microsoft.com/office/drawing/2014/main" id="{9D0F36F0-91D9-313E-968D-1591F2D1B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17638"/>
              <a:ext cx="22225" cy="23812"/>
            </a:xfrm>
            <a:custGeom>
              <a:avLst/>
              <a:gdLst>
                <a:gd name="T0" fmla="*/ 59 w 60"/>
                <a:gd name="T1" fmla="*/ 65 h 66"/>
                <a:gd name="T2" fmla="*/ 0 w 60"/>
                <a:gd name="T3" fmla="*/ 65 h 66"/>
                <a:gd name="T4" fmla="*/ 0 w 60"/>
                <a:gd name="T5" fmla="*/ 0 h 66"/>
                <a:gd name="T6" fmla="*/ 59 w 60"/>
                <a:gd name="T7" fmla="*/ 0 h 66"/>
                <a:gd name="T8" fmla="*/ 59 w 60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6">
                  <a:moveTo>
                    <a:pt x="59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410">
              <a:extLst>
                <a:ext uri="{FF2B5EF4-FFF2-40B4-BE49-F238E27FC236}">
                  <a16:creationId xmlns:a16="http://schemas.microsoft.com/office/drawing/2014/main" id="{F41C6065-8A77-3C9C-C020-3A67F6270C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17638"/>
              <a:ext cx="23813" cy="23812"/>
            </a:xfrm>
            <a:custGeom>
              <a:avLst/>
              <a:gdLst>
                <a:gd name="T0" fmla="*/ 66 w 67"/>
                <a:gd name="T1" fmla="*/ 65 h 66"/>
                <a:gd name="T2" fmla="*/ 0 w 67"/>
                <a:gd name="T3" fmla="*/ 65 h 66"/>
                <a:gd name="T4" fmla="*/ 0 w 67"/>
                <a:gd name="T5" fmla="*/ 0 h 66"/>
                <a:gd name="T6" fmla="*/ 66 w 67"/>
                <a:gd name="T7" fmla="*/ 0 h 66"/>
                <a:gd name="T8" fmla="*/ 66 w 67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6">
                  <a:moveTo>
                    <a:pt x="66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5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411">
              <a:extLst>
                <a:ext uri="{FF2B5EF4-FFF2-40B4-BE49-F238E27FC236}">
                  <a16:creationId xmlns:a16="http://schemas.microsoft.com/office/drawing/2014/main" id="{D85CB1EB-E62D-C72A-FB7B-4768D397A8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17638"/>
              <a:ext cx="22225" cy="23812"/>
            </a:xfrm>
            <a:custGeom>
              <a:avLst/>
              <a:gdLst>
                <a:gd name="T0" fmla="*/ 61 w 62"/>
                <a:gd name="T1" fmla="*/ 65 h 66"/>
                <a:gd name="T2" fmla="*/ 0 w 62"/>
                <a:gd name="T3" fmla="*/ 65 h 66"/>
                <a:gd name="T4" fmla="*/ 0 w 62"/>
                <a:gd name="T5" fmla="*/ 0 h 66"/>
                <a:gd name="T6" fmla="*/ 61 w 62"/>
                <a:gd name="T7" fmla="*/ 0 h 66"/>
                <a:gd name="T8" fmla="*/ 61 w 62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6">
                  <a:moveTo>
                    <a:pt x="61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412">
              <a:extLst>
                <a:ext uri="{FF2B5EF4-FFF2-40B4-BE49-F238E27FC236}">
                  <a16:creationId xmlns:a16="http://schemas.microsoft.com/office/drawing/2014/main" id="{36C8C2B6-4B7F-B79D-B07B-60F6D8B15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414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413">
              <a:extLst>
                <a:ext uri="{FF2B5EF4-FFF2-40B4-BE49-F238E27FC236}">
                  <a16:creationId xmlns:a16="http://schemas.microsoft.com/office/drawing/2014/main" id="{BD372DB3-1F8D-E047-070C-02E273BB5F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414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414">
              <a:extLst>
                <a:ext uri="{FF2B5EF4-FFF2-40B4-BE49-F238E27FC236}">
                  <a16:creationId xmlns:a16="http://schemas.microsoft.com/office/drawing/2014/main" id="{2710480F-908F-8B4B-86B5-C518C22C2D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4145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415">
              <a:extLst>
                <a:ext uri="{FF2B5EF4-FFF2-40B4-BE49-F238E27FC236}">
                  <a16:creationId xmlns:a16="http://schemas.microsoft.com/office/drawing/2014/main" id="{159835A1-5828-2D7A-7ABC-2CA72E37F1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414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16">
              <a:extLst>
                <a:ext uri="{FF2B5EF4-FFF2-40B4-BE49-F238E27FC236}">
                  <a16:creationId xmlns:a16="http://schemas.microsoft.com/office/drawing/2014/main" id="{2DEF4771-9B3A-9FB9-2BDA-854DE0FAE3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414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417">
              <a:extLst>
                <a:ext uri="{FF2B5EF4-FFF2-40B4-BE49-F238E27FC236}">
                  <a16:creationId xmlns:a16="http://schemas.microsoft.com/office/drawing/2014/main" id="{D98201E4-1F8E-42A0-AAE4-1BB8CF0255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4145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418">
              <a:extLst>
                <a:ext uri="{FF2B5EF4-FFF2-40B4-BE49-F238E27FC236}">
                  <a16:creationId xmlns:a16="http://schemas.microsoft.com/office/drawing/2014/main" id="{37A0B4DA-D785-B39E-D01B-2C24A676B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620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419">
              <a:extLst>
                <a:ext uri="{FF2B5EF4-FFF2-40B4-BE49-F238E27FC236}">
                  <a16:creationId xmlns:a16="http://schemas.microsoft.com/office/drawing/2014/main" id="{1D4065CD-EC4D-9E51-F5B2-8028010DE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620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420">
              <a:extLst>
                <a:ext uri="{FF2B5EF4-FFF2-40B4-BE49-F238E27FC236}">
                  <a16:creationId xmlns:a16="http://schemas.microsoft.com/office/drawing/2014/main" id="{32E12F1B-79EF-930B-4AE8-F9F0016F29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62088"/>
              <a:ext cx="23813" cy="23812"/>
            </a:xfrm>
            <a:custGeom>
              <a:avLst/>
              <a:gdLst>
                <a:gd name="T0" fmla="*/ 65 w 66"/>
                <a:gd name="T1" fmla="*/ 66 h 67"/>
                <a:gd name="T2" fmla="*/ 0 w 66"/>
                <a:gd name="T3" fmla="*/ 66 h 67"/>
                <a:gd name="T4" fmla="*/ 0 w 66"/>
                <a:gd name="T5" fmla="*/ 0 h 67"/>
                <a:gd name="T6" fmla="*/ 65 w 66"/>
                <a:gd name="T7" fmla="*/ 0 h 67"/>
                <a:gd name="T8" fmla="*/ 65 w 66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7">
                  <a:moveTo>
                    <a:pt x="65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421">
              <a:extLst>
                <a:ext uri="{FF2B5EF4-FFF2-40B4-BE49-F238E27FC236}">
                  <a16:creationId xmlns:a16="http://schemas.microsoft.com/office/drawing/2014/main" id="{6A53B544-D4C6-BF8E-9043-31297C2F80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620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422">
              <a:extLst>
                <a:ext uri="{FF2B5EF4-FFF2-40B4-BE49-F238E27FC236}">
                  <a16:creationId xmlns:a16="http://schemas.microsoft.com/office/drawing/2014/main" id="{104B48D9-FBA2-B2DE-529F-9E23A58EF0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620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423">
              <a:extLst>
                <a:ext uri="{FF2B5EF4-FFF2-40B4-BE49-F238E27FC236}">
                  <a16:creationId xmlns:a16="http://schemas.microsoft.com/office/drawing/2014/main" id="{328E79ED-AA91-8704-AC33-72B6F2049F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62088"/>
              <a:ext cx="22225" cy="23812"/>
            </a:xfrm>
            <a:custGeom>
              <a:avLst/>
              <a:gdLst>
                <a:gd name="T0" fmla="*/ 61 w 62"/>
                <a:gd name="T1" fmla="*/ 66 h 67"/>
                <a:gd name="T2" fmla="*/ 0 w 62"/>
                <a:gd name="T3" fmla="*/ 66 h 67"/>
                <a:gd name="T4" fmla="*/ 0 w 62"/>
                <a:gd name="T5" fmla="*/ 0 h 67"/>
                <a:gd name="T6" fmla="*/ 61 w 62"/>
                <a:gd name="T7" fmla="*/ 0 h 67"/>
                <a:gd name="T8" fmla="*/ 61 w 62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7">
                  <a:moveTo>
                    <a:pt x="61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24">
              <a:extLst>
                <a:ext uri="{FF2B5EF4-FFF2-40B4-BE49-F238E27FC236}">
                  <a16:creationId xmlns:a16="http://schemas.microsoft.com/office/drawing/2014/main" id="{1680E7CC-3DDA-0E03-5066-FDE0688309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859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Freeform 425">
              <a:extLst>
                <a:ext uri="{FF2B5EF4-FFF2-40B4-BE49-F238E27FC236}">
                  <a16:creationId xmlns:a16="http://schemas.microsoft.com/office/drawing/2014/main" id="{4E094751-EB01-06B2-7C0F-B7E86531D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859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Freeform 426">
              <a:extLst>
                <a:ext uri="{FF2B5EF4-FFF2-40B4-BE49-F238E27FC236}">
                  <a16:creationId xmlns:a16="http://schemas.microsoft.com/office/drawing/2014/main" id="{38CF3297-A74E-C637-1881-BA2CDD141F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8590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427">
              <a:extLst>
                <a:ext uri="{FF2B5EF4-FFF2-40B4-BE49-F238E27FC236}">
                  <a16:creationId xmlns:a16="http://schemas.microsoft.com/office/drawing/2014/main" id="{32DC2633-BB35-83B9-B2F4-D906BCA97C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859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428">
              <a:extLst>
                <a:ext uri="{FF2B5EF4-FFF2-40B4-BE49-F238E27FC236}">
                  <a16:creationId xmlns:a16="http://schemas.microsoft.com/office/drawing/2014/main" id="{8379DA33-4CCC-35CB-8BCD-BC943E4AD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859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Freeform 429">
              <a:extLst>
                <a:ext uri="{FF2B5EF4-FFF2-40B4-BE49-F238E27FC236}">
                  <a16:creationId xmlns:a16="http://schemas.microsoft.com/office/drawing/2014/main" id="{FA52A182-BD2C-4227-3F54-316EBCD28C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8590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6" name="Freeform 5011">
            <a:extLst>
              <a:ext uri="{FF2B5EF4-FFF2-40B4-BE49-F238E27FC236}">
                <a16:creationId xmlns:a16="http://schemas.microsoft.com/office/drawing/2014/main" id="{68BF50BB-CB4D-F364-07EE-6CFBFE8B786F}"/>
              </a:ext>
            </a:extLst>
          </p:cNvPr>
          <p:cNvSpPr>
            <a:spLocks noChangeArrowheads="1"/>
          </p:cNvSpPr>
          <p:nvPr userDrawn="1"/>
        </p:nvSpPr>
        <p:spPr bwMode="auto">
          <a:xfrm rot="16200000">
            <a:off x="19514738" y="-5"/>
            <a:ext cx="1649807" cy="1649817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435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435" y="0"/>
                </a:lnTo>
                <a:lnTo>
                  <a:pt x="0" y="435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8003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le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8AA1AB-A0C3-4744-C580-A0F83E0DC424}"/>
              </a:ext>
            </a:extLst>
          </p:cNvPr>
          <p:cNvGrpSpPr/>
          <p:nvPr userDrawn="1"/>
        </p:nvGrpSpPr>
        <p:grpSpPr>
          <a:xfrm rot="10800000">
            <a:off x="-2" y="12044654"/>
            <a:ext cx="1671336" cy="1671346"/>
            <a:chOff x="2198688" y="1670050"/>
            <a:chExt cx="157162" cy="157163"/>
          </a:xfrm>
        </p:grpSpPr>
        <p:sp>
          <p:nvSpPr>
            <p:cNvPr id="10" name="Freeform 5010">
              <a:extLst>
                <a:ext uri="{FF2B5EF4-FFF2-40B4-BE49-F238E27FC236}">
                  <a16:creationId xmlns:a16="http://schemas.microsoft.com/office/drawing/2014/main" id="{D518DD20-F0C5-9887-AD4A-184A0E3A65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5011">
              <a:extLst>
                <a:ext uri="{FF2B5EF4-FFF2-40B4-BE49-F238E27FC236}">
                  <a16:creationId xmlns:a16="http://schemas.microsoft.com/office/drawing/2014/main" id="{F7978458-C28A-6F47-A50F-8DCBE698BF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702493-819B-3A76-E2CF-413EA831C16F}"/>
              </a:ext>
            </a:extLst>
          </p:cNvPr>
          <p:cNvGrpSpPr/>
          <p:nvPr userDrawn="1"/>
        </p:nvGrpSpPr>
        <p:grpSpPr>
          <a:xfrm>
            <a:off x="1671335" y="12073893"/>
            <a:ext cx="1658372" cy="1642107"/>
            <a:chOff x="11055114" y="10673124"/>
            <a:chExt cx="1910284" cy="1891549"/>
          </a:xfrm>
          <a:solidFill>
            <a:schemeClr val="accent1"/>
          </a:solidFill>
        </p:grpSpPr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B63C226E-4601-F144-65E6-09F8BB24C7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114" y="10673124"/>
              <a:ext cx="955147" cy="1891549"/>
            </a:xfrm>
            <a:custGeom>
              <a:avLst/>
              <a:gdLst>
                <a:gd name="T0" fmla="*/ 0 w 225"/>
                <a:gd name="T1" fmla="*/ 445 h 446"/>
                <a:gd name="T2" fmla="*/ 224 w 225"/>
                <a:gd name="T3" fmla="*/ 222 h 446"/>
                <a:gd name="T4" fmla="*/ 0 w 225"/>
                <a:gd name="T5" fmla="*/ 0 h 446"/>
                <a:gd name="T6" fmla="*/ 0 w 225"/>
                <a:gd name="T7" fmla="*/ 44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46">
                  <a:moveTo>
                    <a:pt x="0" y="445"/>
                  </a:moveTo>
                  <a:lnTo>
                    <a:pt x="224" y="222"/>
                  </a:lnTo>
                  <a:lnTo>
                    <a:pt x="0" y="0"/>
                  </a:lnTo>
                  <a:lnTo>
                    <a:pt x="0" y="44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A93438BC-A3C7-3122-88D2-1238D2C011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0261" y="10673124"/>
              <a:ext cx="955137" cy="1891549"/>
            </a:xfrm>
            <a:custGeom>
              <a:avLst/>
              <a:gdLst>
                <a:gd name="T0" fmla="*/ 0 w 223"/>
                <a:gd name="T1" fmla="*/ 222 h 446"/>
                <a:gd name="T2" fmla="*/ 222 w 223"/>
                <a:gd name="T3" fmla="*/ 445 h 446"/>
                <a:gd name="T4" fmla="*/ 222 w 223"/>
                <a:gd name="T5" fmla="*/ 0 h 446"/>
                <a:gd name="T6" fmla="*/ 0 w 223"/>
                <a:gd name="T7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446">
                  <a:moveTo>
                    <a:pt x="0" y="222"/>
                  </a:moveTo>
                  <a:lnTo>
                    <a:pt x="222" y="445"/>
                  </a:lnTo>
                  <a:lnTo>
                    <a:pt x="222" y="0"/>
                  </a:lnTo>
                  <a:lnTo>
                    <a:pt x="0" y="222"/>
                  </a:lnTo>
                </a:path>
              </a:pathLst>
            </a:custGeom>
            <a:solidFill>
              <a:schemeClr val="accent5"/>
            </a:solidFill>
            <a:ln w="9525" cap="flat">
              <a:noFill/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7F581D8-B465-F032-21E8-E87D857904C6}"/>
              </a:ext>
            </a:extLst>
          </p:cNvPr>
          <p:cNvGrpSpPr/>
          <p:nvPr userDrawn="1"/>
        </p:nvGrpSpPr>
        <p:grpSpPr>
          <a:xfrm rot="10800000" flipH="1" flipV="1">
            <a:off x="0" y="10356599"/>
            <a:ext cx="1671335" cy="1688055"/>
            <a:chOff x="1481138" y="1035049"/>
            <a:chExt cx="2557462" cy="2583045"/>
          </a:xfrm>
        </p:grpSpPr>
        <p:sp>
          <p:nvSpPr>
            <p:cNvPr id="16" name="Freeform 250">
              <a:extLst>
                <a:ext uri="{FF2B5EF4-FFF2-40B4-BE49-F238E27FC236}">
                  <a16:creationId xmlns:a16="http://schemas.microsoft.com/office/drawing/2014/main" id="{65AAA6C3-6140-879E-E498-81C04AB117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51">
              <a:extLst>
                <a:ext uri="{FF2B5EF4-FFF2-40B4-BE49-F238E27FC236}">
                  <a16:creationId xmlns:a16="http://schemas.microsoft.com/office/drawing/2014/main" id="{37F368B7-C6CA-2014-569E-9EFE9718B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52">
              <a:extLst>
                <a:ext uri="{FF2B5EF4-FFF2-40B4-BE49-F238E27FC236}">
                  <a16:creationId xmlns:a16="http://schemas.microsoft.com/office/drawing/2014/main" id="{E45DE75C-8CC4-4F8D-EFDF-B8AA7B84D9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253">
              <a:extLst>
                <a:ext uri="{FF2B5EF4-FFF2-40B4-BE49-F238E27FC236}">
                  <a16:creationId xmlns:a16="http://schemas.microsoft.com/office/drawing/2014/main" id="{B09F2830-2995-1875-DA58-3A6030BBBA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254">
              <a:extLst>
                <a:ext uri="{FF2B5EF4-FFF2-40B4-BE49-F238E27FC236}">
                  <a16:creationId xmlns:a16="http://schemas.microsoft.com/office/drawing/2014/main" id="{3850DB76-BBB0-2307-42D5-59AE460B5E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255">
              <a:extLst>
                <a:ext uri="{FF2B5EF4-FFF2-40B4-BE49-F238E27FC236}">
                  <a16:creationId xmlns:a16="http://schemas.microsoft.com/office/drawing/2014/main" id="{537271A4-6435-039C-8C6B-6006FAB7F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56">
              <a:extLst>
                <a:ext uri="{FF2B5EF4-FFF2-40B4-BE49-F238E27FC236}">
                  <a16:creationId xmlns:a16="http://schemas.microsoft.com/office/drawing/2014/main" id="{B58F4E25-87AB-B45A-200D-C5CE30F73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7">
              <a:extLst>
                <a:ext uri="{FF2B5EF4-FFF2-40B4-BE49-F238E27FC236}">
                  <a16:creationId xmlns:a16="http://schemas.microsoft.com/office/drawing/2014/main" id="{41B7D664-A353-00B5-6124-AA62E8D6D7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58">
              <a:extLst>
                <a:ext uri="{FF2B5EF4-FFF2-40B4-BE49-F238E27FC236}">
                  <a16:creationId xmlns:a16="http://schemas.microsoft.com/office/drawing/2014/main" id="{F3A4A95C-DCB5-CCD2-1BCD-53463AA3F0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06632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Bold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F46C6-EC0B-0442-8578-87AC7B16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664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Light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83FE3BE-DEB6-FE4E-936D-E13D5676D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2895600"/>
            <a:ext cx="19126200" cy="946413"/>
          </a:xfrm>
        </p:spPr>
        <p:txBody>
          <a:bodyPr wrap="square">
            <a:spAutoFit/>
          </a:bodyPr>
          <a:lstStyle>
            <a:lvl1pPr>
              <a:defRPr sz="6000" b="0" i="0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7054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7332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D0FB70-8969-D59F-6DD6-F037D76B8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E7057-5FAE-874A-86B4-123784F03069}" type="datetimeFigureOut">
              <a:rPr lang="en-US" smtClean="0"/>
              <a:t>5/22/23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67AFB9-1994-7F7B-500D-4F9C8DF41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8F6A07-F6ED-E2D4-919C-39259F0FA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8A9CA-02B3-0749-93D9-038C653E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33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" y="-21772"/>
            <a:ext cx="24383999" cy="13737772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9906000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solidFill>
                  <a:schemeClr val="bg1"/>
                </a:solidFill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BD4DF-F6A4-684A-88B0-86FDBBD4DD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259800" y="838200"/>
            <a:ext cx="2387600" cy="223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62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782" y="2244436"/>
            <a:ext cx="9144000" cy="91440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450473B4-42A5-6F48-BD48-E68DE19CDA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57857" y="2216133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C3C61C-C656-5742-917A-28E055CABF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58537" y="4800600"/>
            <a:ext cx="10057719" cy="53553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A71AFFF-5D54-6EB5-E9D2-85605A8CF3F5}"/>
              </a:ext>
            </a:extLst>
          </p:cNvPr>
          <p:cNvGrpSpPr/>
          <p:nvPr userDrawn="1"/>
        </p:nvGrpSpPr>
        <p:grpSpPr>
          <a:xfrm rot="10800000">
            <a:off x="22760032" y="12970"/>
            <a:ext cx="1623968" cy="1640377"/>
            <a:chOff x="9166522" y="4957273"/>
            <a:chExt cx="1959618" cy="1979418"/>
          </a:xfrm>
        </p:grpSpPr>
        <p:sp>
          <p:nvSpPr>
            <p:cNvPr id="11" name="Freeform 432">
              <a:extLst>
                <a:ext uri="{FF2B5EF4-FFF2-40B4-BE49-F238E27FC236}">
                  <a16:creationId xmlns:a16="http://schemas.microsoft.com/office/drawing/2014/main" id="{976BF163-CE5C-0E21-B20B-D190A6F2CDE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433">
              <a:extLst>
                <a:ext uri="{FF2B5EF4-FFF2-40B4-BE49-F238E27FC236}">
                  <a16:creationId xmlns:a16="http://schemas.microsoft.com/office/drawing/2014/main" id="{B7FDC716-7683-0843-6A62-3125E35497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69DF1D4-B153-72AC-6151-3A24DDF007C1}"/>
              </a:ext>
            </a:extLst>
          </p:cNvPr>
          <p:cNvGrpSpPr/>
          <p:nvPr userDrawn="1"/>
        </p:nvGrpSpPr>
        <p:grpSpPr>
          <a:xfrm>
            <a:off x="21090481" y="0"/>
            <a:ext cx="1653338" cy="1653348"/>
            <a:chOff x="2198688" y="1670050"/>
            <a:chExt cx="157162" cy="157163"/>
          </a:xfrm>
        </p:grpSpPr>
        <p:sp>
          <p:nvSpPr>
            <p:cNvPr id="24" name="Freeform 5010">
              <a:extLst>
                <a:ext uri="{FF2B5EF4-FFF2-40B4-BE49-F238E27FC236}">
                  <a16:creationId xmlns:a16="http://schemas.microsoft.com/office/drawing/2014/main" id="{EEB15CCA-B8FA-D6EC-4217-F852620FD4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5011">
              <a:extLst>
                <a:ext uri="{FF2B5EF4-FFF2-40B4-BE49-F238E27FC236}">
                  <a16:creationId xmlns:a16="http://schemas.microsoft.com/office/drawing/2014/main" id="{82F30148-B9DC-3C0D-7303-7025DD451E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rgbClr val="EE47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AC71985-A4F9-CF51-D33E-A4ABC355AF1A}"/>
              </a:ext>
            </a:extLst>
          </p:cNvPr>
          <p:cNvGrpSpPr/>
          <p:nvPr userDrawn="1"/>
        </p:nvGrpSpPr>
        <p:grpSpPr>
          <a:xfrm rot="10800000">
            <a:off x="19409297" y="-22935"/>
            <a:ext cx="1682387" cy="1699217"/>
            <a:chOff x="1481138" y="1035049"/>
            <a:chExt cx="2557462" cy="2583045"/>
          </a:xfrm>
        </p:grpSpPr>
        <p:sp>
          <p:nvSpPr>
            <p:cNvPr id="27" name="Freeform 250">
              <a:extLst>
                <a:ext uri="{FF2B5EF4-FFF2-40B4-BE49-F238E27FC236}">
                  <a16:creationId xmlns:a16="http://schemas.microsoft.com/office/drawing/2014/main" id="{A9AE2707-298F-ECD7-9EB5-A9A85EE1BD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51">
              <a:extLst>
                <a:ext uri="{FF2B5EF4-FFF2-40B4-BE49-F238E27FC236}">
                  <a16:creationId xmlns:a16="http://schemas.microsoft.com/office/drawing/2014/main" id="{72EE249F-9F56-C266-92DC-40B08DC58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52">
              <a:extLst>
                <a:ext uri="{FF2B5EF4-FFF2-40B4-BE49-F238E27FC236}">
                  <a16:creationId xmlns:a16="http://schemas.microsoft.com/office/drawing/2014/main" id="{6805975D-B2FC-1A29-F97F-5B47D8D4A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53">
              <a:extLst>
                <a:ext uri="{FF2B5EF4-FFF2-40B4-BE49-F238E27FC236}">
                  <a16:creationId xmlns:a16="http://schemas.microsoft.com/office/drawing/2014/main" id="{09933B7B-AF06-C2DC-9F3D-A58A55063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54">
              <a:extLst>
                <a:ext uri="{FF2B5EF4-FFF2-40B4-BE49-F238E27FC236}">
                  <a16:creationId xmlns:a16="http://schemas.microsoft.com/office/drawing/2014/main" id="{CFA671FD-CA65-89DE-AAD0-DDCD13B98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55">
              <a:extLst>
                <a:ext uri="{FF2B5EF4-FFF2-40B4-BE49-F238E27FC236}">
                  <a16:creationId xmlns:a16="http://schemas.microsoft.com/office/drawing/2014/main" id="{3BA61A41-C65B-5080-96A7-E9A47A8D97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56">
              <a:extLst>
                <a:ext uri="{FF2B5EF4-FFF2-40B4-BE49-F238E27FC236}">
                  <a16:creationId xmlns:a16="http://schemas.microsoft.com/office/drawing/2014/main" id="{586E3C29-D56A-1AA0-A678-FFE171618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57">
              <a:extLst>
                <a:ext uri="{FF2B5EF4-FFF2-40B4-BE49-F238E27FC236}">
                  <a16:creationId xmlns:a16="http://schemas.microsoft.com/office/drawing/2014/main" id="{A7376E59-B36D-5F99-6292-F043537CE5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58">
              <a:extLst>
                <a:ext uri="{FF2B5EF4-FFF2-40B4-BE49-F238E27FC236}">
                  <a16:creationId xmlns:a16="http://schemas.microsoft.com/office/drawing/2014/main" id="{DDDD38C3-6FB3-3C10-4DDA-F00A2A2582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7436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2057400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07343" y="1404257"/>
            <a:ext cx="9144000" cy="91440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EA31E52-8983-D940-A62D-E17AEFFD9A0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371600" y="4413746"/>
            <a:ext cx="10058400" cy="49039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05DC179-13C8-EC03-0E1C-A42A9C0F2160}"/>
              </a:ext>
            </a:extLst>
          </p:cNvPr>
          <p:cNvGrpSpPr/>
          <p:nvPr userDrawn="1"/>
        </p:nvGrpSpPr>
        <p:grpSpPr>
          <a:xfrm>
            <a:off x="22806557" y="10593974"/>
            <a:ext cx="1600200" cy="1600210"/>
            <a:chOff x="2198688" y="1670050"/>
            <a:chExt cx="157162" cy="157163"/>
          </a:xfrm>
        </p:grpSpPr>
        <p:sp>
          <p:nvSpPr>
            <p:cNvPr id="15" name="Freeform 5010">
              <a:extLst>
                <a:ext uri="{FF2B5EF4-FFF2-40B4-BE49-F238E27FC236}">
                  <a16:creationId xmlns:a16="http://schemas.microsoft.com/office/drawing/2014/main" id="{194C893C-36BA-EB8E-EDA2-96B34542CC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5011">
              <a:extLst>
                <a:ext uri="{FF2B5EF4-FFF2-40B4-BE49-F238E27FC236}">
                  <a16:creationId xmlns:a16="http://schemas.microsoft.com/office/drawing/2014/main" id="{C7CC2D3F-02A9-9822-BFDB-D3CE82D202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FC47CF5-8770-B082-2DC3-A816E18AC2FC}"/>
              </a:ext>
            </a:extLst>
          </p:cNvPr>
          <p:cNvGrpSpPr/>
          <p:nvPr userDrawn="1"/>
        </p:nvGrpSpPr>
        <p:grpSpPr>
          <a:xfrm>
            <a:off x="21206357" y="10593974"/>
            <a:ext cx="1600200" cy="1616359"/>
            <a:chOff x="1997075" y="1349375"/>
            <a:chExt cx="157163" cy="158750"/>
          </a:xfrm>
        </p:grpSpPr>
        <p:sp>
          <p:nvSpPr>
            <p:cNvPr id="33" name="Freeform 363">
              <a:extLst>
                <a:ext uri="{FF2B5EF4-FFF2-40B4-BE49-F238E27FC236}">
                  <a16:creationId xmlns:a16="http://schemas.microsoft.com/office/drawing/2014/main" id="{FF7B8306-91D6-99AF-EB30-32D8D31555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349375"/>
              <a:ext cx="157163" cy="158750"/>
            </a:xfrm>
            <a:custGeom>
              <a:avLst/>
              <a:gdLst>
                <a:gd name="T0" fmla="*/ 0 w 436"/>
                <a:gd name="T1" fmla="*/ 439 h 440"/>
                <a:gd name="T2" fmla="*/ 435 w 436"/>
                <a:gd name="T3" fmla="*/ 439 h 440"/>
                <a:gd name="T4" fmla="*/ 435 w 436"/>
                <a:gd name="T5" fmla="*/ 0 h 440"/>
                <a:gd name="T6" fmla="*/ 0 w 436"/>
                <a:gd name="T7" fmla="*/ 0 h 440"/>
                <a:gd name="T8" fmla="*/ 0 w 436"/>
                <a:gd name="T9" fmla="*/ 439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440">
                  <a:moveTo>
                    <a:pt x="0" y="439"/>
                  </a:moveTo>
                  <a:lnTo>
                    <a:pt x="435" y="439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43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364">
              <a:extLst>
                <a:ext uri="{FF2B5EF4-FFF2-40B4-BE49-F238E27FC236}">
                  <a16:creationId xmlns:a16="http://schemas.microsoft.com/office/drawing/2014/main" id="{206748E4-3149-3CE1-DAF8-208194E5A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366838"/>
              <a:ext cx="157163" cy="17462"/>
            </a:xfrm>
            <a:custGeom>
              <a:avLst/>
              <a:gdLst>
                <a:gd name="T0" fmla="*/ 0 w 436"/>
                <a:gd name="T1" fmla="*/ 47 h 48"/>
                <a:gd name="T2" fmla="*/ 435 w 436"/>
                <a:gd name="T3" fmla="*/ 47 h 48"/>
                <a:gd name="T4" fmla="*/ 435 w 436"/>
                <a:gd name="T5" fmla="*/ 0 h 48"/>
                <a:gd name="T6" fmla="*/ 0 w 436"/>
                <a:gd name="T7" fmla="*/ 0 h 48"/>
                <a:gd name="T8" fmla="*/ 0 w 436"/>
                <a:gd name="T9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48">
                  <a:moveTo>
                    <a:pt x="0" y="47"/>
                  </a:moveTo>
                  <a:lnTo>
                    <a:pt x="435" y="47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365">
              <a:extLst>
                <a:ext uri="{FF2B5EF4-FFF2-40B4-BE49-F238E27FC236}">
                  <a16:creationId xmlns:a16="http://schemas.microsoft.com/office/drawing/2014/main" id="{7221F44A-AF76-ECAF-D73E-4C6420585E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438275"/>
              <a:ext cx="157163" cy="19050"/>
            </a:xfrm>
            <a:custGeom>
              <a:avLst/>
              <a:gdLst>
                <a:gd name="T0" fmla="*/ 0 w 436"/>
                <a:gd name="T1" fmla="*/ 52 h 53"/>
                <a:gd name="T2" fmla="*/ 435 w 436"/>
                <a:gd name="T3" fmla="*/ 52 h 53"/>
                <a:gd name="T4" fmla="*/ 435 w 436"/>
                <a:gd name="T5" fmla="*/ 0 h 53"/>
                <a:gd name="T6" fmla="*/ 0 w 436"/>
                <a:gd name="T7" fmla="*/ 0 h 53"/>
                <a:gd name="T8" fmla="*/ 0 w 436"/>
                <a:gd name="T9" fmla="*/ 5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53">
                  <a:moveTo>
                    <a:pt x="0" y="52"/>
                  </a:moveTo>
                  <a:lnTo>
                    <a:pt x="435" y="52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52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366">
              <a:extLst>
                <a:ext uri="{FF2B5EF4-FFF2-40B4-BE49-F238E27FC236}">
                  <a16:creationId xmlns:a16="http://schemas.microsoft.com/office/drawing/2014/main" id="{A18E8118-5AD1-7873-6FEB-9B75A7834E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401763"/>
              <a:ext cx="157163" cy="19050"/>
            </a:xfrm>
            <a:custGeom>
              <a:avLst/>
              <a:gdLst>
                <a:gd name="T0" fmla="*/ 0 w 436"/>
                <a:gd name="T1" fmla="*/ 51 h 52"/>
                <a:gd name="T2" fmla="*/ 435 w 436"/>
                <a:gd name="T3" fmla="*/ 51 h 52"/>
                <a:gd name="T4" fmla="*/ 435 w 436"/>
                <a:gd name="T5" fmla="*/ 0 h 52"/>
                <a:gd name="T6" fmla="*/ 0 w 436"/>
                <a:gd name="T7" fmla="*/ 0 h 52"/>
                <a:gd name="T8" fmla="*/ 0 w 436"/>
                <a:gd name="T9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52">
                  <a:moveTo>
                    <a:pt x="0" y="51"/>
                  </a:moveTo>
                  <a:lnTo>
                    <a:pt x="435" y="51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367">
              <a:extLst>
                <a:ext uri="{FF2B5EF4-FFF2-40B4-BE49-F238E27FC236}">
                  <a16:creationId xmlns:a16="http://schemas.microsoft.com/office/drawing/2014/main" id="{90779A63-CED7-8ECA-63A4-F321982FF0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474788"/>
              <a:ext cx="157163" cy="15875"/>
            </a:xfrm>
            <a:custGeom>
              <a:avLst/>
              <a:gdLst>
                <a:gd name="T0" fmla="*/ 0 w 436"/>
                <a:gd name="T1" fmla="*/ 44 h 45"/>
                <a:gd name="T2" fmla="*/ 435 w 436"/>
                <a:gd name="T3" fmla="*/ 44 h 45"/>
                <a:gd name="T4" fmla="*/ 435 w 436"/>
                <a:gd name="T5" fmla="*/ 0 h 45"/>
                <a:gd name="T6" fmla="*/ 0 w 436"/>
                <a:gd name="T7" fmla="*/ 0 h 45"/>
                <a:gd name="T8" fmla="*/ 0 w 436"/>
                <a:gd name="T9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45">
                  <a:moveTo>
                    <a:pt x="0" y="44"/>
                  </a:moveTo>
                  <a:lnTo>
                    <a:pt x="435" y="44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15A98F9-7932-614F-08F0-A08049377442}"/>
              </a:ext>
            </a:extLst>
          </p:cNvPr>
          <p:cNvGrpSpPr/>
          <p:nvPr userDrawn="1"/>
        </p:nvGrpSpPr>
        <p:grpSpPr>
          <a:xfrm>
            <a:off x="19600523" y="10604101"/>
            <a:ext cx="1605833" cy="1590083"/>
            <a:chOff x="11055114" y="10673124"/>
            <a:chExt cx="1910284" cy="1891549"/>
          </a:xfrm>
          <a:solidFill>
            <a:schemeClr val="accent1"/>
          </a:solidFill>
        </p:grpSpPr>
        <p:sp>
          <p:nvSpPr>
            <p:cNvPr id="39" name="Freeform 18">
              <a:extLst>
                <a:ext uri="{FF2B5EF4-FFF2-40B4-BE49-F238E27FC236}">
                  <a16:creationId xmlns:a16="http://schemas.microsoft.com/office/drawing/2014/main" id="{1DA460DB-5E9B-6BFC-0B5A-A84447C0B9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114" y="10673124"/>
              <a:ext cx="955147" cy="1891549"/>
            </a:xfrm>
            <a:custGeom>
              <a:avLst/>
              <a:gdLst>
                <a:gd name="T0" fmla="*/ 0 w 225"/>
                <a:gd name="T1" fmla="*/ 445 h 446"/>
                <a:gd name="T2" fmla="*/ 224 w 225"/>
                <a:gd name="T3" fmla="*/ 222 h 446"/>
                <a:gd name="T4" fmla="*/ 0 w 225"/>
                <a:gd name="T5" fmla="*/ 0 h 446"/>
                <a:gd name="T6" fmla="*/ 0 w 225"/>
                <a:gd name="T7" fmla="*/ 44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46">
                  <a:moveTo>
                    <a:pt x="0" y="445"/>
                  </a:moveTo>
                  <a:lnTo>
                    <a:pt x="224" y="222"/>
                  </a:lnTo>
                  <a:lnTo>
                    <a:pt x="0" y="0"/>
                  </a:lnTo>
                  <a:lnTo>
                    <a:pt x="0" y="44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70A28A3D-C0DE-8D7C-8DBE-57F2C50B67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0261" y="10673124"/>
              <a:ext cx="955137" cy="1891549"/>
            </a:xfrm>
            <a:custGeom>
              <a:avLst/>
              <a:gdLst>
                <a:gd name="T0" fmla="*/ 0 w 223"/>
                <a:gd name="T1" fmla="*/ 222 h 446"/>
                <a:gd name="T2" fmla="*/ 222 w 223"/>
                <a:gd name="T3" fmla="*/ 445 h 446"/>
                <a:gd name="T4" fmla="*/ 222 w 223"/>
                <a:gd name="T5" fmla="*/ 0 h 446"/>
                <a:gd name="T6" fmla="*/ 0 w 223"/>
                <a:gd name="T7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446">
                  <a:moveTo>
                    <a:pt x="0" y="222"/>
                  </a:moveTo>
                  <a:lnTo>
                    <a:pt x="222" y="445"/>
                  </a:lnTo>
                  <a:lnTo>
                    <a:pt x="222" y="0"/>
                  </a:lnTo>
                  <a:lnTo>
                    <a:pt x="0" y="222"/>
                  </a:lnTo>
                </a:path>
              </a:pathLst>
            </a:custGeom>
            <a:solidFill>
              <a:schemeClr val="tx2"/>
            </a:solidFill>
            <a:ln w="9525" cap="flat">
              <a:noFill/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835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2057400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EA31E52-8983-D940-A62D-E17AEFFD9A0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371600" y="4413746"/>
            <a:ext cx="10058400" cy="49039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AFBCC98-BB79-8E49-30AF-14D8AD0DE2AB}"/>
              </a:ext>
            </a:extLst>
          </p:cNvPr>
          <p:cNvGrpSpPr/>
          <p:nvPr userDrawn="1"/>
        </p:nvGrpSpPr>
        <p:grpSpPr>
          <a:xfrm rot="10800000">
            <a:off x="22771916" y="3213445"/>
            <a:ext cx="1623968" cy="1640377"/>
            <a:chOff x="9166522" y="4957273"/>
            <a:chExt cx="1959618" cy="1979418"/>
          </a:xfrm>
        </p:grpSpPr>
        <p:sp>
          <p:nvSpPr>
            <p:cNvPr id="9" name="Freeform 432">
              <a:extLst>
                <a:ext uri="{FF2B5EF4-FFF2-40B4-BE49-F238E27FC236}">
                  <a16:creationId xmlns:a16="http://schemas.microsoft.com/office/drawing/2014/main" id="{10CA665A-FC37-FC01-1BCA-F220869BB2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433">
              <a:extLst>
                <a:ext uri="{FF2B5EF4-FFF2-40B4-BE49-F238E27FC236}">
                  <a16:creationId xmlns:a16="http://schemas.microsoft.com/office/drawing/2014/main" id="{B00AA227-F54D-0FD4-5278-FECD34B23B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48D0F83-CF18-3C95-4505-1C4179F2C9C8}"/>
              </a:ext>
            </a:extLst>
          </p:cNvPr>
          <p:cNvGrpSpPr/>
          <p:nvPr userDrawn="1"/>
        </p:nvGrpSpPr>
        <p:grpSpPr>
          <a:xfrm>
            <a:off x="22794686" y="1593273"/>
            <a:ext cx="1600200" cy="1616208"/>
            <a:chOff x="1481138" y="1035049"/>
            <a:chExt cx="2557462" cy="2583045"/>
          </a:xfrm>
        </p:grpSpPr>
        <p:sp>
          <p:nvSpPr>
            <p:cNvPr id="15" name="Freeform 250">
              <a:extLst>
                <a:ext uri="{FF2B5EF4-FFF2-40B4-BE49-F238E27FC236}">
                  <a16:creationId xmlns:a16="http://schemas.microsoft.com/office/drawing/2014/main" id="{468929FF-2A0F-33BF-0EB6-45AC565F2D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251">
              <a:extLst>
                <a:ext uri="{FF2B5EF4-FFF2-40B4-BE49-F238E27FC236}">
                  <a16:creationId xmlns:a16="http://schemas.microsoft.com/office/drawing/2014/main" id="{13AF1C96-8273-AB9C-2E12-0B75AECAF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52">
              <a:extLst>
                <a:ext uri="{FF2B5EF4-FFF2-40B4-BE49-F238E27FC236}">
                  <a16:creationId xmlns:a16="http://schemas.microsoft.com/office/drawing/2014/main" id="{374A5F86-3915-0DC1-BC23-5ED5B532A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53">
              <a:extLst>
                <a:ext uri="{FF2B5EF4-FFF2-40B4-BE49-F238E27FC236}">
                  <a16:creationId xmlns:a16="http://schemas.microsoft.com/office/drawing/2014/main" id="{D3AECD7A-26D1-82CF-3F2C-089F8EE0CE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254">
              <a:extLst>
                <a:ext uri="{FF2B5EF4-FFF2-40B4-BE49-F238E27FC236}">
                  <a16:creationId xmlns:a16="http://schemas.microsoft.com/office/drawing/2014/main" id="{092A7188-6CFD-6B48-F5E4-3106E5A44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255">
              <a:extLst>
                <a:ext uri="{FF2B5EF4-FFF2-40B4-BE49-F238E27FC236}">
                  <a16:creationId xmlns:a16="http://schemas.microsoft.com/office/drawing/2014/main" id="{14381635-359D-4B45-A476-60156037A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256">
              <a:extLst>
                <a:ext uri="{FF2B5EF4-FFF2-40B4-BE49-F238E27FC236}">
                  <a16:creationId xmlns:a16="http://schemas.microsoft.com/office/drawing/2014/main" id="{20D6F2A5-C1DC-FECB-4B9E-9F83447A9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57">
              <a:extLst>
                <a:ext uri="{FF2B5EF4-FFF2-40B4-BE49-F238E27FC236}">
                  <a16:creationId xmlns:a16="http://schemas.microsoft.com/office/drawing/2014/main" id="{E91A7A4B-11E4-2F27-9707-C4B585413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8">
              <a:extLst>
                <a:ext uri="{FF2B5EF4-FFF2-40B4-BE49-F238E27FC236}">
                  <a16:creationId xmlns:a16="http://schemas.microsoft.com/office/drawing/2014/main" id="{95049C7E-D151-64E9-22E3-18C0229E7F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80AA111-E792-3143-F7B5-9FAA386F329B}"/>
              </a:ext>
            </a:extLst>
          </p:cNvPr>
          <p:cNvGrpSpPr/>
          <p:nvPr userDrawn="1"/>
        </p:nvGrpSpPr>
        <p:grpSpPr>
          <a:xfrm>
            <a:off x="22783800" y="-6937"/>
            <a:ext cx="1600200" cy="1600210"/>
            <a:chOff x="2198688" y="1670050"/>
            <a:chExt cx="157162" cy="157163"/>
          </a:xfrm>
        </p:grpSpPr>
        <p:sp>
          <p:nvSpPr>
            <p:cNvPr id="25" name="Freeform 5010">
              <a:extLst>
                <a:ext uri="{FF2B5EF4-FFF2-40B4-BE49-F238E27FC236}">
                  <a16:creationId xmlns:a16="http://schemas.microsoft.com/office/drawing/2014/main" id="{C2364213-C684-D9CB-BEB2-FBB814400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5011">
              <a:extLst>
                <a:ext uri="{FF2B5EF4-FFF2-40B4-BE49-F238E27FC236}">
                  <a16:creationId xmlns:a16="http://schemas.microsoft.com/office/drawing/2014/main" id="{1CD8D08A-E894-CFBF-D069-1553B505A7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94963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04530" y="2413913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840200" y="3301819"/>
            <a:ext cx="7551234" cy="7551234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EA31E52-8983-D940-A62D-E17AEFFD9A0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604530" y="4770259"/>
            <a:ext cx="10058400" cy="49039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Freeform 5011">
            <a:extLst>
              <a:ext uri="{FF2B5EF4-FFF2-40B4-BE49-F238E27FC236}">
                <a16:creationId xmlns:a16="http://schemas.microsoft.com/office/drawing/2014/main" id="{0577529D-3BF6-670F-0B49-34A7E6BD47A6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21104644" y="-9436"/>
            <a:ext cx="1649807" cy="1649817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435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435" y="0"/>
                </a:lnTo>
                <a:lnTo>
                  <a:pt x="0" y="435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437FB5D-4CAC-1CAA-08EE-CA5BDE01FA39}"/>
              </a:ext>
            </a:extLst>
          </p:cNvPr>
          <p:cNvGrpSpPr/>
          <p:nvPr userDrawn="1"/>
        </p:nvGrpSpPr>
        <p:grpSpPr>
          <a:xfrm>
            <a:off x="22760032" y="-1"/>
            <a:ext cx="1623968" cy="1640377"/>
            <a:chOff x="9166522" y="4957273"/>
            <a:chExt cx="1959618" cy="1979418"/>
          </a:xfrm>
        </p:grpSpPr>
        <p:sp>
          <p:nvSpPr>
            <p:cNvPr id="16" name="Freeform 432">
              <a:extLst>
                <a:ext uri="{FF2B5EF4-FFF2-40B4-BE49-F238E27FC236}">
                  <a16:creationId xmlns:a16="http://schemas.microsoft.com/office/drawing/2014/main" id="{94EBCB80-4CFB-F5C3-1FF6-EF04928A1E4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433">
              <a:extLst>
                <a:ext uri="{FF2B5EF4-FFF2-40B4-BE49-F238E27FC236}">
                  <a16:creationId xmlns:a16="http://schemas.microsoft.com/office/drawing/2014/main" id="{4E2FABB4-BFFB-F81A-5648-04BE73290C3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EEDB59D-8830-9012-B78F-A9698D980F08}"/>
              </a:ext>
            </a:extLst>
          </p:cNvPr>
          <p:cNvGrpSpPr/>
          <p:nvPr userDrawn="1"/>
        </p:nvGrpSpPr>
        <p:grpSpPr>
          <a:xfrm>
            <a:off x="22783790" y="1644292"/>
            <a:ext cx="1600210" cy="1632548"/>
            <a:chOff x="696913" y="1035050"/>
            <a:chExt cx="157162" cy="160338"/>
          </a:xfrm>
        </p:grpSpPr>
        <p:sp>
          <p:nvSpPr>
            <p:cNvPr id="19" name="Freeform 372">
              <a:extLst>
                <a:ext uri="{FF2B5EF4-FFF2-40B4-BE49-F238E27FC236}">
                  <a16:creationId xmlns:a16="http://schemas.microsoft.com/office/drawing/2014/main" id="{0778E449-5E41-D234-EB1E-9217B7317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373">
              <a:extLst>
                <a:ext uri="{FF2B5EF4-FFF2-40B4-BE49-F238E27FC236}">
                  <a16:creationId xmlns:a16="http://schemas.microsoft.com/office/drawing/2014/main" id="{CAAC843B-EA57-FDB9-CA09-95B4075F88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35050"/>
              <a:ext cx="53975" cy="53975"/>
            </a:xfrm>
            <a:custGeom>
              <a:avLst/>
              <a:gdLst>
                <a:gd name="T0" fmla="*/ 147 w 148"/>
                <a:gd name="T1" fmla="*/ 148 h 149"/>
                <a:gd name="T2" fmla="*/ 0 w 148"/>
                <a:gd name="T3" fmla="*/ 148 h 149"/>
                <a:gd name="T4" fmla="*/ 0 w 148"/>
                <a:gd name="T5" fmla="*/ 0 h 149"/>
                <a:gd name="T6" fmla="*/ 147 w 148"/>
                <a:gd name="T7" fmla="*/ 0 h 149"/>
                <a:gd name="T8" fmla="*/ 147 w 148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9">
                  <a:moveTo>
                    <a:pt x="147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8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374">
              <a:extLst>
                <a:ext uri="{FF2B5EF4-FFF2-40B4-BE49-F238E27FC236}">
                  <a16:creationId xmlns:a16="http://schemas.microsoft.com/office/drawing/2014/main" id="{73A8D3CB-9A12-333A-4DF0-CC1660191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375">
              <a:extLst>
                <a:ext uri="{FF2B5EF4-FFF2-40B4-BE49-F238E27FC236}">
                  <a16:creationId xmlns:a16="http://schemas.microsoft.com/office/drawing/2014/main" id="{D962DE2A-EBA4-F228-E371-3C10459511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376">
              <a:extLst>
                <a:ext uri="{FF2B5EF4-FFF2-40B4-BE49-F238E27FC236}">
                  <a16:creationId xmlns:a16="http://schemas.microsoft.com/office/drawing/2014/main" id="{0A5811CB-6BDA-E460-B762-F5E36FBE1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89025"/>
              <a:ext cx="53975" cy="52388"/>
            </a:xfrm>
            <a:custGeom>
              <a:avLst/>
              <a:gdLst>
                <a:gd name="T0" fmla="*/ 147 w 148"/>
                <a:gd name="T1" fmla="*/ 144 h 145"/>
                <a:gd name="T2" fmla="*/ 0 w 148"/>
                <a:gd name="T3" fmla="*/ 144 h 145"/>
                <a:gd name="T4" fmla="*/ 0 w 148"/>
                <a:gd name="T5" fmla="*/ 0 h 145"/>
                <a:gd name="T6" fmla="*/ 147 w 148"/>
                <a:gd name="T7" fmla="*/ 0 h 145"/>
                <a:gd name="T8" fmla="*/ 147 w 148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5">
                  <a:moveTo>
                    <a:pt x="147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4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377">
              <a:extLst>
                <a:ext uri="{FF2B5EF4-FFF2-40B4-BE49-F238E27FC236}">
                  <a16:creationId xmlns:a16="http://schemas.microsoft.com/office/drawing/2014/main" id="{B6D49BB0-A4C9-6DFB-026A-D07CD3D4DF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78">
              <a:extLst>
                <a:ext uri="{FF2B5EF4-FFF2-40B4-BE49-F238E27FC236}">
                  <a16:creationId xmlns:a16="http://schemas.microsoft.com/office/drawing/2014/main" id="{BBE4F263-D6CA-1E96-68B0-0FAB394EA1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379">
              <a:extLst>
                <a:ext uri="{FF2B5EF4-FFF2-40B4-BE49-F238E27FC236}">
                  <a16:creationId xmlns:a16="http://schemas.microsoft.com/office/drawing/2014/main" id="{8D6BE084-605F-CC16-3FF8-CA4622F1D8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141413"/>
              <a:ext cx="53975" cy="53975"/>
            </a:xfrm>
            <a:custGeom>
              <a:avLst/>
              <a:gdLst>
                <a:gd name="T0" fmla="*/ 147 w 148"/>
                <a:gd name="T1" fmla="*/ 147 h 148"/>
                <a:gd name="T2" fmla="*/ 0 w 148"/>
                <a:gd name="T3" fmla="*/ 147 h 148"/>
                <a:gd name="T4" fmla="*/ 0 w 148"/>
                <a:gd name="T5" fmla="*/ 0 h 148"/>
                <a:gd name="T6" fmla="*/ 147 w 148"/>
                <a:gd name="T7" fmla="*/ 0 h 148"/>
                <a:gd name="T8" fmla="*/ 147 w 148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8">
                  <a:moveTo>
                    <a:pt x="147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380">
              <a:extLst>
                <a:ext uri="{FF2B5EF4-FFF2-40B4-BE49-F238E27FC236}">
                  <a16:creationId xmlns:a16="http://schemas.microsoft.com/office/drawing/2014/main" id="{0BCE16ED-396F-9CD8-BFCA-F301D42A1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508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t th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0" y="7756394"/>
            <a:ext cx="14630400" cy="94641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6000" b="0" i="0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24384000" cy="54864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853435A-3D9D-D746-87A1-59585B26AC11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85854" y="8716662"/>
            <a:ext cx="14616545" cy="53553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602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9577" y="1517650"/>
            <a:ext cx="8108658" cy="2597149"/>
          </a:xfrm>
        </p:spPr>
        <p:txBody>
          <a:bodyPr wrap="square" anchor="b">
            <a:spAutoFit/>
          </a:bodyPr>
          <a:lstStyle>
            <a:lvl1pPr>
              <a:lnSpc>
                <a:spcPct val="70000"/>
              </a:lnSpc>
              <a:defRPr sz="7200" b="1" i="0" cap="all" baseline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679574" y="4148567"/>
            <a:ext cx="8108661" cy="1726627"/>
          </a:xfrm>
        </p:spPr>
        <p:txBody>
          <a:bodyPr wrap="square">
            <a:spAutoFit/>
          </a:bodyPr>
          <a:lstStyle>
            <a:lvl1pPr marL="0" indent="0">
              <a:lnSpc>
                <a:spcPct val="70000"/>
              </a:lnSpc>
              <a:buNone/>
              <a:defRPr sz="7200" b="1" i="0" cap="all" baseline="0">
                <a:latin typeface="Poppins Light" pitchFamily="2" charset="77"/>
                <a:cs typeface="Poppins Light" pitchFamily="2" charset="77"/>
              </a:defRPr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275906-89D1-4A40-B6E6-4598B400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14211" y="6101486"/>
            <a:ext cx="8074025" cy="5847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3200" cap="none" baseline="0">
                <a:latin typeface="+mn-lt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884ACEC-00D2-4543-A862-C7633605059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668000" y="1603374"/>
            <a:ext cx="11734800" cy="974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153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819C-9297-8F4D-A917-6DFD26C9F5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0" y="1796143"/>
            <a:ext cx="10526419" cy="1872208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pc="0" normalizeH="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32254F-FE64-3C48-AEE6-4DA4FD2EFF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5181" y="3503069"/>
            <a:ext cx="10526419" cy="535531"/>
          </a:xfrm>
        </p:spPr>
        <p:txBody>
          <a:bodyPr/>
          <a:lstStyle>
            <a:lvl1pPr marL="0" indent="0">
              <a:buNone/>
              <a:defRPr/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E242B20-E401-E16F-4A4B-EBA6C12F142B}"/>
              </a:ext>
            </a:extLst>
          </p:cNvPr>
          <p:cNvGrpSpPr/>
          <p:nvPr userDrawn="1"/>
        </p:nvGrpSpPr>
        <p:grpSpPr>
          <a:xfrm>
            <a:off x="22783790" y="-6088"/>
            <a:ext cx="1600210" cy="1632548"/>
            <a:chOff x="696913" y="1035050"/>
            <a:chExt cx="157162" cy="160338"/>
          </a:xfrm>
        </p:grpSpPr>
        <p:sp>
          <p:nvSpPr>
            <p:cNvPr id="10" name="Freeform 372">
              <a:extLst>
                <a:ext uri="{FF2B5EF4-FFF2-40B4-BE49-F238E27FC236}">
                  <a16:creationId xmlns:a16="http://schemas.microsoft.com/office/drawing/2014/main" id="{467C62D5-A212-4F4D-557F-A9479F9A61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73">
              <a:extLst>
                <a:ext uri="{FF2B5EF4-FFF2-40B4-BE49-F238E27FC236}">
                  <a16:creationId xmlns:a16="http://schemas.microsoft.com/office/drawing/2014/main" id="{4B7105B4-7C1C-023B-81CC-9170AD1559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35050"/>
              <a:ext cx="53975" cy="53975"/>
            </a:xfrm>
            <a:custGeom>
              <a:avLst/>
              <a:gdLst>
                <a:gd name="T0" fmla="*/ 147 w 148"/>
                <a:gd name="T1" fmla="*/ 148 h 149"/>
                <a:gd name="T2" fmla="*/ 0 w 148"/>
                <a:gd name="T3" fmla="*/ 148 h 149"/>
                <a:gd name="T4" fmla="*/ 0 w 148"/>
                <a:gd name="T5" fmla="*/ 0 h 149"/>
                <a:gd name="T6" fmla="*/ 147 w 148"/>
                <a:gd name="T7" fmla="*/ 0 h 149"/>
                <a:gd name="T8" fmla="*/ 147 w 148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9">
                  <a:moveTo>
                    <a:pt x="147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8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374">
              <a:extLst>
                <a:ext uri="{FF2B5EF4-FFF2-40B4-BE49-F238E27FC236}">
                  <a16:creationId xmlns:a16="http://schemas.microsoft.com/office/drawing/2014/main" id="{57604ECD-C5A1-5260-4B51-403B5AEBC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375">
              <a:extLst>
                <a:ext uri="{FF2B5EF4-FFF2-40B4-BE49-F238E27FC236}">
                  <a16:creationId xmlns:a16="http://schemas.microsoft.com/office/drawing/2014/main" id="{824A6FB5-2EA0-A3B4-B05F-77E1CB556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376">
              <a:extLst>
                <a:ext uri="{FF2B5EF4-FFF2-40B4-BE49-F238E27FC236}">
                  <a16:creationId xmlns:a16="http://schemas.microsoft.com/office/drawing/2014/main" id="{F33318B8-F737-E115-4B79-3AF5F46D9A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89025"/>
              <a:ext cx="53975" cy="52388"/>
            </a:xfrm>
            <a:custGeom>
              <a:avLst/>
              <a:gdLst>
                <a:gd name="T0" fmla="*/ 147 w 148"/>
                <a:gd name="T1" fmla="*/ 144 h 145"/>
                <a:gd name="T2" fmla="*/ 0 w 148"/>
                <a:gd name="T3" fmla="*/ 144 h 145"/>
                <a:gd name="T4" fmla="*/ 0 w 148"/>
                <a:gd name="T5" fmla="*/ 0 h 145"/>
                <a:gd name="T6" fmla="*/ 147 w 148"/>
                <a:gd name="T7" fmla="*/ 0 h 145"/>
                <a:gd name="T8" fmla="*/ 147 w 148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5">
                  <a:moveTo>
                    <a:pt x="147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4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377">
              <a:extLst>
                <a:ext uri="{FF2B5EF4-FFF2-40B4-BE49-F238E27FC236}">
                  <a16:creationId xmlns:a16="http://schemas.microsoft.com/office/drawing/2014/main" id="{2CEE8931-E225-7248-C84C-ECB95E40F0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378">
              <a:extLst>
                <a:ext uri="{FF2B5EF4-FFF2-40B4-BE49-F238E27FC236}">
                  <a16:creationId xmlns:a16="http://schemas.microsoft.com/office/drawing/2014/main" id="{43FA220F-D56E-33B7-4087-03B90F5CE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379">
              <a:extLst>
                <a:ext uri="{FF2B5EF4-FFF2-40B4-BE49-F238E27FC236}">
                  <a16:creationId xmlns:a16="http://schemas.microsoft.com/office/drawing/2014/main" id="{1642167C-B3A1-7E3C-CC38-C2789D636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141413"/>
              <a:ext cx="53975" cy="53975"/>
            </a:xfrm>
            <a:custGeom>
              <a:avLst/>
              <a:gdLst>
                <a:gd name="T0" fmla="*/ 147 w 148"/>
                <a:gd name="T1" fmla="*/ 147 h 148"/>
                <a:gd name="T2" fmla="*/ 0 w 148"/>
                <a:gd name="T3" fmla="*/ 147 h 148"/>
                <a:gd name="T4" fmla="*/ 0 w 148"/>
                <a:gd name="T5" fmla="*/ 0 h 148"/>
                <a:gd name="T6" fmla="*/ 147 w 148"/>
                <a:gd name="T7" fmla="*/ 0 h 148"/>
                <a:gd name="T8" fmla="*/ 147 w 148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8">
                  <a:moveTo>
                    <a:pt x="147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380">
              <a:extLst>
                <a:ext uri="{FF2B5EF4-FFF2-40B4-BE49-F238E27FC236}">
                  <a16:creationId xmlns:a16="http://schemas.microsoft.com/office/drawing/2014/main" id="{1D9103D4-D3C0-2F1D-738E-48F37EAF10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16297F8-52F6-7D03-6355-90A501AD4A6E}"/>
              </a:ext>
            </a:extLst>
          </p:cNvPr>
          <p:cNvGrpSpPr/>
          <p:nvPr userDrawn="1"/>
        </p:nvGrpSpPr>
        <p:grpSpPr>
          <a:xfrm>
            <a:off x="22770191" y="1632548"/>
            <a:ext cx="1692797" cy="1709901"/>
            <a:chOff x="9166522" y="4957273"/>
            <a:chExt cx="1959618" cy="1979418"/>
          </a:xfrm>
        </p:grpSpPr>
        <p:sp>
          <p:nvSpPr>
            <p:cNvPr id="21" name="Freeform 432">
              <a:extLst>
                <a:ext uri="{FF2B5EF4-FFF2-40B4-BE49-F238E27FC236}">
                  <a16:creationId xmlns:a16="http://schemas.microsoft.com/office/drawing/2014/main" id="{EDAD2684-0BEA-2A02-4CD2-B4F3C4C9C68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433">
              <a:extLst>
                <a:ext uri="{FF2B5EF4-FFF2-40B4-BE49-F238E27FC236}">
                  <a16:creationId xmlns:a16="http://schemas.microsoft.com/office/drawing/2014/main" id="{03F4001F-9FDE-C7F3-095B-D05D3038F5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ABA3FF7-A827-F377-2D16-B8C6FA448986}"/>
              </a:ext>
            </a:extLst>
          </p:cNvPr>
          <p:cNvGrpSpPr/>
          <p:nvPr userDrawn="1"/>
        </p:nvGrpSpPr>
        <p:grpSpPr>
          <a:xfrm>
            <a:off x="21129047" y="0"/>
            <a:ext cx="1658372" cy="1642107"/>
            <a:chOff x="11055114" y="10673124"/>
            <a:chExt cx="1910284" cy="1891549"/>
          </a:xfrm>
          <a:solidFill>
            <a:schemeClr val="accent1"/>
          </a:solidFill>
        </p:grpSpPr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9309098-0CB6-4865-5E2C-EA2939BAF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114" y="10673124"/>
              <a:ext cx="955147" cy="1891549"/>
            </a:xfrm>
            <a:custGeom>
              <a:avLst/>
              <a:gdLst>
                <a:gd name="T0" fmla="*/ 0 w 225"/>
                <a:gd name="T1" fmla="*/ 445 h 446"/>
                <a:gd name="T2" fmla="*/ 224 w 225"/>
                <a:gd name="T3" fmla="*/ 222 h 446"/>
                <a:gd name="T4" fmla="*/ 0 w 225"/>
                <a:gd name="T5" fmla="*/ 0 h 446"/>
                <a:gd name="T6" fmla="*/ 0 w 225"/>
                <a:gd name="T7" fmla="*/ 44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46">
                  <a:moveTo>
                    <a:pt x="0" y="445"/>
                  </a:moveTo>
                  <a:lnTo>
                    <a:pt x="224" y="222"/>
                  </a:lnTo>
                  <a:lnTo>
                    <a:pt x="0" y="0"/>
                  </a:lnTo>
                  <a:lnTo>
                    <a:pt x="0" y="44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81F48E8-0BC8-67D9-EE13-003A4114F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0261" y="10673124"/>
              <a:ext cx="955137" cy="1891549"/>
            </a:xfrm>
            <a:custGeom>
              <a:avLst/>
              <a:gdLst>
                <a:gd name="T0" fmla="*/ 0 w 223"/>
                <a:gd name="T1" fmla="*/ 222 h 446"/>
                <a:gd name="T2" fmla="*/ 222 w 223"/>
                <a:gd name="T3" fmla="*/ 445 h 446"/>
                <a:gd name="T4" fmla="*/ 222 w 223"/>
                <a:gd name="T5" fmla="*/ 0 h 446"/>
                <a:gd name="T6" fmla="*/ 0 w 223"/>
                <a:gd name="T7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446">
                  <a:moveTo>
                    <a:pt x="0" y="222"/>
                  </a:moveTo>
                  <a:lnTo>
                    <a:pt x="222" y="445"/>
                  </a:lnTo>
                  <a:lnTo>
                    <a:pt x="222" y="0"/>
                  </a:lnTo>
                  <a:lnTo>
                    <a:pt x="0" y="222"/>
                  </a:lnTo>
                </a:path>
              </a:pathLst>
            </a:custGeom>
            <a:solidFill>
              <a:schemeClr val="tx2"/>
            </a:solidFill>
            <a:ln w="9525" cap="flat">
              <a:noFill/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9550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2495234"/>
            <a:ext cx="21031200" cy="111722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272792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4315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33" r:id="rId2"/>
    <p:sldLayoutId id="2147483830" r:id="rId3"/>
    <p:sldLayoutId id="2147483822" r:id="rId4"/>
    <p:sldLayoutId id="2147483832" r:id="rId5"/>
    <p:sldLayoutId id="2147483829" r:id="rId6"/>
    <p:sldLayoutId id="2147483831" r:id="rId7"/>
    <p:sldLayoutId id="2147483817" r:id="rId8"/>
    <p:sldLayoutId id="2147483820" r:id="rId9"/>
    <p:sldLayoutId id="2147483821" r:id="rId10"/>
    <p:sldLayoutId id="2147483823" r:id="rId11"/>
    <p:sldLayoutId id="2147483826" r:id="rId12"/>
    <p:sldLayoutId id="2147483825" r:id="rId13"/>
    <p:sldLayoutId id="2147483836" r:id="rId14"/>
    <p:sldLayoutId id="2147483835" r:id="rId15"/>
    <p:sldLayoutId id="2147483834" r:id="rId16"/>
    <p:sldLayoutId id="2147483837" r:id="rId17"/>
    <p:sldLayoutId id="2147483838" r:id="rId18"/>
  </p:sldLayoutIdLst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7200" b="1" i="0" kern="1200" cap="all" baseline="0">
          <a:solidFill>
            <a:schemeClr val="tx1"/>
          </a:solidFill>
          <a:latin typeface="+mj-lt"/>
          <a:ea typeface="+mj-ea"/>
          <a:cs typeface="Poppins" pitchFamily="2" charset="77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"/>
        </a:spcBef>
        <a:spcAft>
          <a:spcPts val="1000"/>
        </a:spcAft>
        <a:buFont typeface="Arial" panose="020B0604020202020204" pitchFamily="34" charset="0"/>
        <a:buChar char="•"/>
        <a:defRPr sz="3200" b="0" i="0" kern="1200" cap="none" baseline="0">
          <a:solidFill>
            <a:schemeClr val="tx1"/>
          </a:solidFill>
          <a:latin typeface="+mn-lt"/>
          <a:ea typeface="Roboto Light" panose="02000000000000000000" pitchFamily="2" charset="0"/>
          <a:cs typeface="Poppins Light" pitchFamily="2" charset="77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2pPr>
      <a:lvl3pPr marL="2400300" indent="-5715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7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hyperlink" Target="mailto:pbouanchaud@psi.org" TargetMode="External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174BE80-FB7F-2F1D-A0D7-CE9F5D73067B}"/>
              </a:ext>
            </a:extLst>
          </p:cNvPr>
          <p:cNvSpPr/>
          <p:nvPr/>
        </p:nvSpPr>
        <p:spPr>
          <a:xfrm>
            <a:off x="1450149" y="9207388"/>
            <a:ext cx="1141665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 b="1" dirty="0">
                <a:latin typeface="Poppins" pitchFamily="2" charset="77"/>
                <a:ea typeface="Roboto Light" charset="0"/>
                <a:cs typeface="Poppins" pitchFamily="2" charset="77"/>
              </a:rPr>
              <a:t>PAUL BOUANCHAUD</a:t>
            </a:r>
            <a:endParaRPr lang="ru-RU" sz="8000" b="1" dirty="0">
              <a:latin typeface="Roboto Light" charset="0"/>
              <a:ea typeface="Roboto Light" charset="0"/>
              <a:cs typeface="Poppins" pitchFamily="2" charset="77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66DD6AE-89A9-6024-5B10-FCE462A0BED0}"/>
              </a:ext>
            </a:extLst>
          </p:cNvPr>
          <p:cNvSpPr/>
          <p:nvPr/>
        </p:nvSpPr>
        <p:spPr>
          <a:xfrm>
            <a:off x="1450149" y="10885341"/>
            <a:ext cx="1390670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>
                <a:latin typeface="Poppins Light" pitchFamily="2" charset="77"/>
                <a:ea typeface="Roboto" charset="0"/>
                <a:cs typeface="Poppins Light" pitchFamily="2" charset="77"/>
              </a:rPr>
              <a:t>Senior research advisor </a:t>
            </a:r>
          </a:p>
          <a:p>
            <a:r>
              <a:rPr lang="en-US" sz="6600" dirty="0">
                <a:latin typeface="Poppins Light" pitchFamily="2" charset="77"/>
                <a:ea typeface="Roboto" charset="0"/>
                <a:cs typeface="Poppins Light" pitchFamily="2" charset="77"/>
              </a:rPr>
              <a:t>Strategy &amp; Insights, PSI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F67D481-D644-2194-607A-9B84D4609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6556" y="10962943"/>
            <a:ext cx="2744264" cy="274426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2CF497C-739F-C646-DABA-C6CCBD67C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664019" y="5498856"/>
            <a:ext cx="2744264" cy="274426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CF72C7D-F20E-E7E1-616D-87C4063B3E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05278" y="8278593"/>
            <a:ext cx="2744264" cy="274426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154A98B-133C-B342-F87B-F6A7DB0C2B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39736" y="8277144"/>
            <a:ext cx="2744264" cy="27442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5FB0377-B3EC-B510-98FC-E973582FFA85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6154065" y="8251857"/>
            <a:ext cx="2744264" cy="274426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2E3B8F6-3360-56C6-5BA1-23FDE497C0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23602" y="8206576"/>
            <a:ext cx="2744264" cy="2744264"/>
          </a:xfrm>
          <a:prstGeom prst="rect">
            <a:avLst/>
          </a:prstGeom>
        </p:spPr>
      </p:pic>
      <p:sp>
        <p:nvSpPr>
          <p:cNvPr id="3" name="Rectangle 12">
            <a:extLst>
              <a:ext uri="{FF2B5EF4-FFF2-40B4-BE49-F238E27FC236}">
                <a16:creationId xmlns:a16="http://schemas.microsoft.com/office/drawing/2014/main" id="{4C534C9C-19B7-CD64-0597-138CF177A576}"/>
              </a:ext>
            </a:extLst>
          </p:cNvPr>
          <p:cNvSpPr>
            <a:spLocks noChangeAspect="1"/>
          </p:cNvSpPr>
          <p:nvPr/>
        </p:nvSpPr>
        <p:spPr>
          <a:xfrm flipV="1">
            <a:off x="16142741" y="46820"/>
            <a:ext cx="8229600" cy="8229600"/>
          </a:xfrm>
          <a:custGeom>
            <a:avLst/>
            <a:gdLst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0 w 12212728"/>
              <a:gd name="connsiteY3" fmla="*/ 10471338 h 10471338"/>
              <a:gd name="connsiteX4" fmla="*/ 0 w 12212728"/>
              <a:gd name="connsiteY4" fmla="*/ 0 h 10471338"/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5569527 w 12212728"/>
              <a:gd name="connsiteY3" fmla="*/ 4777120 h 10471338"/>
              <a:gd name="connsiteX4" fmla="*/ 0 w 12212728"/>
              <a:gd name="connsiteY4" fmla="*/ 0 h 10471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2728" h="10471338">
                <a:moveTo>
                  <a:pt x="0" y="0"/>
                </a:moveTo>
                <a:lnTo>
                  <a:pt x="12212728" y="0"/>
                </a:lnTo>
                <a:lnTo>
                  <a:pt x="12212728" y="10471338"/>
                </a:lnTo>
                <a:lnTo>
                  <a:pt x="5569527" y="47771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alpha val="60000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accent4"/>
                </a:solidFill>
                <a:latin typeface="Poppins Black" pitchFamily="2" charset="77"/>
              </a:rPr>
              <a:t> </a:t>
            </a:r>
            <a:endParaRPr lang="ru-RU" dirty="0">
              <a:solidFill>
                <a:schemeClr val="accent4"/>
              </a:solidFill>
              <a:latin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878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55982A-D3B6-2F49-B5E1-DEDC49ABE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0" y="762000"/>
            <a:ext cx="14630400" cy="946413"/>
          </a:xfrm>
        </p:spPr>
        <p:txBody>
          <a:bodyPr>
            <a:spAutoFit/>
          </a:bodyPr>
          <a:lstStyle/>
          <a:p>
            <a:pPr algn="ctr"/>
            <a:r>
              <a:rPr lang="en-US" dirty="0"/>
              <a:t>my CAREER journey</a:t>
            </a:r>
          </a:p>
        </p:txBody>
      </p:sp>
      <p:pic>
        <p:nvPicPr>
          <p:cNvPr id="2050" name="Picture 2" descr="Time will tell Vector illustration - Time will tell career journey stock illustrations">
            <a:extLst>
              <a:ext uri="{FF2B5EF4-FFF2-40B4-BE49-F238E27FC236}">
                <a16:creationId xmlns:a16="http://schemas.microsoft.com/office/drawing/2014/main" id="{2E2D6319-95B4-3ACC-9AEF-6032C48E8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1764267"/>
            <a:ext cx="12496800" cy="1082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6D6AE1-209C-40B8-0137-A536CEA5BF05}"/>
              </a:ext>
            </a:extLst>
          </p:cNvPr>
          <p:cNvSpPr txBox="1"/>
          <p:nvPr/>
        </p:nvSpPr>
        <p:spPr>
          <a:xfrm>
            <a:off x="16078200" y="13265524"/>
            <a:ext cx="7370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credit: https://</a:t>
            </a:r>
            <a:r>
              <a:rPr lang="en-US" dirty="0" err="1"/>
              <a:t>www.istockphoto.com</a:t>
            </a:r>
            <a:r>
              <a:rPr lang="en-US" dirty="0"/>
              <a:t>/illustrations/career-journey</a:t>
            </a:r>
          </a:p>
        </p:txBody>
      </p:sp>
    </p:spTree>
    <p:extLst>
      <p:ext uri="{BB962C8B-B14F-4D97-AF65-F5344CB8AC3E}">
        <p14:creationId xmlns:p14="http://schemas.microsoft.com/office/powerpoint/2010/main" val="3470802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0A5429-1B46-6F4F-BDB3-AAE493754D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819399" y="457200"/>
            <a:ext cx="29439522" cy="138811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66E7FB-5E1C-48B1-D6EB-F5C78538D2EF}"/>
              </a:ext>
            </a:extLst>
          </p:cNvPr>
          <p:cNvSpPr txBox="1">
            <a:spLocks/>
          </p:cNvSpPr>
          <p:nvPr/>
        </p:nvSpPr>
        <p:spPr>
          <a:xfrm>
            <a:off x="457200" y="444420"/>
            <a:ext cx="23622000" cy="3111621"/>
          </a:xfrm>
          <a:prstGeom prst="rect">
            <a:avLst/>
          </a:prstGeom>
          <a:solidFill>
            <a:srgbClr val="FFFFFF">
              <a:alpha val="67843"/>
            </a:srgbClr>
          </a:solidFill>
        </p:spPr>
        <p:txBody>
          <a:bodyPr wrap="square">
            <a:spAutoFit/>
          </a:bodyPr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i="0" kern="1200" cap="all" baseline="0">
                <a:solidFill>
                  <a:schemeClr val="tx1"/>
                </a:solidFill>
                <a:latin typeface="+mj-lt"/>
                <a:ea typeface="+mj-ea"/>
                <a:cs typeface="Poppins" pitchFamily="2" charset="77"/>
              </a:defRPr>
            </a:lvl1pPr>
          </a:lstStyle>
          <a:p>
            <a:pPr algn="ctr"/>
            <a:r>
              <a:rPr lang="en-US" dirty="0">
                <a:ea typeface="Roboto Light" charset="0"/>
              </a:rPr>
              <a:t>PSI is a network of locally rooted, globally connected organizations working to achieve consumer-powered healthcare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628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DBD10-ACB1-3F43-8FA2-218D9F665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700" y="1787635"/>
            <a:ext cx="19126200" cy="1117229"/>
          </a:xfrm>
        </p:spPr>
        <p:txBody>
          <a:bodyPr wrap="square">
            <a:spAutoFit/>
          </a:bodyPr>
          <a:lstStyle/>
          <a:p>
            <a:r>
              <a:rPr lang="en-US" sz="7200" dirty="0">
                <a:latin typeface="+mj-lt"/>
                <a:ea typeface="Roboto Light" charset="0"/>
              </a:rPr>
              <a:t>RESEARCH AT PSI</a:t>
            </a:r>
            <a:endParaRPr lang="en-US" sz="7200" dirty="0">
              <a:latin typeface="+mj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89DE0E-E95A-A74D-908A-2764E70CC4D7}"/>
              </a:ext>
            </a:extLst>
          </p:cNvPr>
          <p:cNvSpPr/>
          <p:nvPr/>
        </p:nvSpPr>
        <p:spPr>
          <a:xfrm>
            <a:off x="6030769" y="3491483"/>
            <a:ext cx="3840480" cy="585216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Roboto Light" panose="02000000000000000000" pitchFamily="2" charset="0"/>
                <a:ea typeface="Source Sans Pro Light" panose="020B0403030403020204" pitchFamily="34" charset="0"/>
              </a:rPr>
              <a:t> </a:t>
            </a:r>
            <a:endParaRPr lang="ru-RU" sz="32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287CC9-CD11-7747-A459-FDB3959B84BE}"/>
              </a:ext>
            </a:extLst>
          </p:cNvPr>
          <p:cNvSpPr/>
          <p:nvPr/>
        </p:nvSpPr>
        <p:spPr>
          <a:xfrm>
            <a:off x="6125104" y="7102056"/>
            <a:ext cx="3615178" cy="586699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pPr algn="ctr">
              <a:lnSpc>
                <a:spcPts val="3650"/>
              </a:lnSpc>
            </a:pPr>
            <a:r>
              <a:rPr lang="en-US" sz="3200" cap="all" dirty="0"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MALARIA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DFB49-D1AB-E347-B8F9-2389A82A39E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9436" y="4297264"/>
            <a:ext cx="2103146" cy="2103146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F2BBE4F-4327-D749-9A8E-9D6D3D3F5897}"/>
              </a:ext>
            </a:extLst>
          </p:cNvPr>
          <p:cNvSpPr/>
          <p:nvPr/>
        </p:nvSpPr>
        <p:spPr>
          <a:xfrm>
            <a:off x="9815106" y="3491483"/>
            <a:ext cx="3840480" cy="585216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Roboto Light" panose="02000000000000000000" pitchFamily="2" charset="0"/>
                <a:ea typeface="Source Sans Pro Light" panose="020B0403030403020204" pitchFamily="34" charset="0"/>
              </a:rPr>
              <a:t> </a:t>
            </a:r>
            <a:endParaRPr lang="ru-RU" sz="32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413670-1D59-2E4C-A2E1-AB725ADA600B}"/>
              </a:ext>
            </a:extLst>
          </p:cNvPr>
          <p:cNvSpPr/>
          <p:nvPr/>
        </p:nvSpPr>
        <p:spPr>
          <a:xfrm>
            <a:off x="9927757" y="7119126"/>
            <a:ext cx="3615178" cy="58669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>
              <a:lnSpc>
                <a:spcPts val="3650"/>
              </a:lnSpc>
            </a:pPr>
            <a:r>
              <a:rPr lang="en-US" sz="3200" cap="all" dirty="0"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HIV/TB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2E57B7-8345-1C4F-A5CA-110C924034D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83773" y="4297264"/>
            <a:ext cx="2103146" cy="2103146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A69B131-4D0B-2742-8B4C-355A971D2BF0}"/>
              </a:ext>
            </a:extLst>
          </p:cNvPr>
          <p:cNvSpPr/>
          <p:nvPr/>
        </p:nvSpPr>
        <p:spPr>
          <a:xfrm>
            <a:off x="13655586" y="3491483"/>
            <a:ext cx="3840480" cy="585216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Roboto Light" panose="02000000000000000000" pitchFamily="2" charset="0"/>
                <a:ea typeface="Source Sans Pro Light" panose="020B0403030403020204" pitchFamily="34" charset="0"/>
              </a:rPr>
              <a:t> </a:t>
            </a:r>
            <a:endParaRPr lang="ru-RU" sz="32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7C4BBA-4BA1-ED42-BB8E-C2BC988F4492}"/>
              </a:ext>
            </a:extLst>
          </p:cNvPr>
          <p:cNvSpPr/>
          <p:nvPr/>
        </p:nvSpPr>
        <p:spPr>
          <a:xfrm>
            <a:off x="13730411" y="6654825"/>
            <a:ext cx="3690831" cy="1518364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>
              <a:lnSpc>
                <a:spcPts val="3650"/>
              </a:lnSpc>
            </a:pPr>
            <a:r>
              <a:rPr lang="en-US" sz="3200" cap="all" dirty="0"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MODERN</a:t>
            </a:r>
          </a:p>
          <a:p>
            <a:pPr algn="ctr">
              <a:lnSpc>
                <a:spcPts val="3650"/>
              </a:lnSpc>
            </a:pPr>
            <a:r>
              <a:rPr lang="en-US" sz="3200" cap="all" dirty="0"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CONTRACEPTION</a:t>
            </a:r>
          </a:p>
          <a:p>
            <a:pPr algn="ctr">
              <a:lnSpc>
                <a:spcPts val="3650"/>
              </a:lnSpc>
            </a:pPr>
            <a:r>
              <a:rPr lang="en-US" sz="3200" cap="all" dirty="0"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&amp; SAFE ABORTION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FF409A6-3D0E-044D-8AD2-0C73FD47197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7699" y="4280698"/>
            <a:ext cx="2156255" cy="2156255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DB6BC00-6BC1-5647-AEF5-00B5671ECB3D}"/>
              </a:ext>
            </a:extLst>
          </p:cNvPr>
          <p:cNvSpPr/>
          <p:nvPr/>
        </p:nvSpPr>
        <p:spPr>
          <a:xfrm>
            <a:off x="2209800" y="3491483"/>
            <a:ext cx="3840480" cy="585216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Roboto Light" panose="02000000000000000000" pitchFamily="2" charset="0"/>
                <a:ea typeface="Source Sans Pro Light" panose="020B0403030403020204" pitchFamily="34" charset="0"/>
              </a:rPr>
              <a:t> </a:t>
            </a:r>
            <a:endParaRPr lang="ru-RU" sz="32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86875B-9244-E948-B498-71B5A6D3DC48}"/>
              </a:ext>
            </a:extLst>
          </p:cNvPr>
          <p:cNvSpPr/>
          <p:nvPr/>
        </p:nvSpPr>
        <p:spPr>
          <a:xfrm>
            <a:off x="2243485" y="6654825"/>
            <a:ext cx="3773111" cy="2469266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>
              <a:lnSpc>
                <a:spcPts val="3650"/>
              </a:lnSpc>
            </a:pPr>
            <a:r>
              <a:rPr lang="en-US" sz="3200" cap="all" dirty="0"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NCD</a:t>
            </a:r>
          </a:p>
          <a:p>
            <a:pPr algn="ctr">
              <a:lnSpc>
                <a:spcPts val="3650"/>
              </a:lnSpc>
            </a:pPr>
            <a:r>
              <a:rPr lang="en-US" sz="3200" cap="all" dirty="0"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(CERVICAL CANCER,</a:t>
            </a:r>
          </a:p>
          <a:p>
            <a:pPr algn="ctr">
              <a:lnSpc>
                <a:spcPts val="3650"/>
              </a:lnSpc>
            </a:pPr>
            <a:r>
              <a:rPr lang="en-US" sz="3200" cap="all" dirty="0"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DIABETES,</a:t>
            </a:r>
          </a:p>
          <a:p>
            <a:pPr algn="ctr">
              <a:lnSpc>
                <a:spcPts val="3650"/>
              </a:lnSpc>
            </a:pPr>
            <a:r>
              <a:rPr lang="en-US" sz="3200" cap="all" dirty="0"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HYPERTENSION)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8867E90-31DB-904C-829B-49BC078B003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38705" y="4459603"/>
            <a:ext cx="1582670" cy="1582670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E19279-7C35-A04B-A288-64191C3EE5D6}"/>
              </a:ext>
            </a:extLst>
          </p:cNvPr>
          <p:cNvSpPr/>
          <p:nvPr/>
        </p:nvSpPr>
        <p:spPr>
          <a:xfrm>
            <a:off x="17496066" y="3491483"/>
            <a:ext cx="3840480" cy="585216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Roboto Light" panose="02000000000000000000" pitchFamily="2" charset="0"/>
                <a:ea typeface="Source Sans Pro Light" panose="020B0403030403020204" pitchFamily="34" charset="0"/>
              </a:rPr>
              <a:t> </a:t>
            </a:r>
            <a:endParaRPr lang="ru-RU" sz="32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81DB471-438F-9D46-869E-2592A38AC9A6}"/>
              </a:ext>
            </a:extLst>
          </p:cNvPr>
          <p:cNvSpPr/>
          <p:nvPr/>
        </p:nvSpPr>
        <p:spPr>
          <a:xfrm>
            <a:off x="17608717" y="7102056"/>
            <a:ext cx="3615178" cy="586699"/>
          </a:xfrm>
          <a:prstGeom prst="rect">
            <a:avLst/>
          </a:prstGeom>
          <a:solidFill>
            <a:schemeClr val="accent4"/>
          </a:solidFill>
        </p:spPr>
        <p:txBody>
          <a:bodyPr wrap="square">
            <a:spAutoFit/>
          </a:bodyPr>
          <a:lstStyle/>
          <a:p>
            <a:pPr algn="ctr">
              <a:lnSpc>
                <a:spcPts val="3650"/>
              </a:lnSpc>
            </a:pPr>
            <a:r>
              <a:rPr lang="en-US" sz="3200" cap="all" dirty="0"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WASH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C104905-96DE-3441-B84C-B2AAABB54EFC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32867" y="4277385"/>
            <a:ext cx="2166878" cy="2166878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F5E3F1-1F13-DF10-0BA2-F9AB03BFABAC}"/>
              </a:ext>
            </a:extLst>
          </p:cNvPr>
          <p:cNvSpPr/>
          <p:nvPr/>
        </p:nvSpPr>
        <p:spPr>
          <a:xfrm>
            <a:off x="2209801" y="9343643"/>
            <a:ext cx="19126746" cy="623317"/>
          </a:xfrm>
          <a:prstGeom prst="rect">
            <a:avLst/>
          </a:prstGeom>
          <a:solidFill>
            <a:srgbClr val="FFFFFF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650"/>
              </a:lnSpc>
            </a:pPr>
            <a:r>
              <a:rPr lang="en-US" sz="3200" cap="all" dirty="0">
                <a:solidFill>
                  <a:schemeClr val="tx1"/>
                </a:solidFill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CLIENT EXPERIENCE OF CARE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E42C42-6178-6A72-C3A3-9E12A2B1A75D}"/>
              </a:ext>
            </a:extLst>
          </p:cNvPr>
          <p:cNvSpPr/>
          <p:nvPr/>
        </p:nvSpPr>
        <p:spPr>
          <a:xfrm>
            <a:off x="2209801" y="9968483"/>
            <a:ext cx="19126746" cy="623317"/>
          </a:xfrm>
          <a:prstGeom prst="rect">
            <a:avLst/>
          </a:prstGeom>
          <a:solidFill>
            <a:srgbClr val="FFFFFF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650"/>
              </a:lnSpc>
            </a:pPr>
            <a:r>
              <a:rPr lang="en-US" sz="3200" cap="all" dirty="0">
                <a:solidFill>
                  <a:schemeClr val="tx1"/>
                </a:solidFill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SELF-CARE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2F86B8-478A-F284-6707-1EBADC750FFA}"/>
              </a:ext>
            </a:extLst>
          </p:cNvPr>
          <p:cNvSpPr/>
          <p:nvPr/>
        </p:nvSpPr>
        <p:spPr>
          <a:xfrm>
            <a:off x="2209801" y="10578083"/>
            <a:ext cx="19126746" cy="623317"/>
          </a:xfrm>
          <a:prstGeom prst="rect">
            <a:avLst/>
          </a:prstGeom>
          <a:solidFill>
            <a:srgbClr val="FFFFFF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650"/>
              </a:lnSpc>
            </a:pPr>
            <a:r>
              <a:rPr lang="en-US" sz="3200" cap="all" dirty="0">
                <a:solidFill>
                  <a:schemeClr val="tx1"/>
                </a:solidFill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HEALTH SYSTEMS STRENGTHENING AND UHC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F716787-8A47-5B77-816D-DFB8587E43C6}"/>
              </a:ext>
            </a:extLst>
          </p:cNvPr>
          <p:cNvSpPr/>
          <p:nvPr/>
        </p:nvSpPr>
        <p:spPr>
          <a:xfrm>
            <a:off x="2209801" y="11187683"/>
            <a:ext cx="19126746" cy="623317"/>
          </a:xfrm>
          <a:prstGeom prst="rect">
            <a:avLst/>
          </a:prstGeom>
          <a:solidFill>
            <a:srgbClr val="FFFFFF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650"/>
              </a:lnSpc>
            </a:pPr>
            <a:r>
              <a:rPr lang="en-US" sz="3200" cap="all" dirty="0">
                <a:solidFill>
                  <a:schemeClr val="tx1"/>
                </a:solidFill>
                <a:latin typeface="Poppins SemiBold" pitchFamily="2" charset="77"/>
                <a:ea typeface="Roboto Light" panose="02000000000000000000" pitchFamily="2" charset="0"/>
                <a:cs typeface="Poppins SemiBold" pitchFamily="2" charset="77"/>
              </a:rPr>
              <a:t>IMPLEMENTATION SCIENCE</a:t>
            </a:r>
          </a:p>
        </p:txBody>
      </p:sp>
    </p:spTree>
    <p:extLst>
      <p:ext uri="{BB962C8B-B14F-4D97-AF65-F5344CB8AC3E}">
        <p14:creationId xmlns:p14="http://schemas.microsoft.com/office/powerpoint/2010/main" val="291489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E22EC432-E239-B042-8A34-C1E88455F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3213329"/>
            <a:ext cx="14935200" cy="1117229"/>
          </a:xfrm>
        </p:spPr>
        <p:txBody>
          <a:bodyPr wrap="square">
            <a:spAutoFit/>
          </a:bodyPr>
          <a:lstStyle/>
          <a:p>
            <a:r>
              <a:rPr lang="en-US" dirty="0"/>
              <a:t>WORKING (IN RESEARCH) AT PSI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895AE61-BD46-2D45-AD23-13901F3A634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1157856" y="4710790"/>
            <a:ext cx="11092543" cy="9037346"/>
          </a:xfrm>
        </p:spPr>
        <p:txBody>
          <a:bodyPr/>
          <a:lstStyle/>
          <a:p>
            <a:r>
              <a:rPr lang="en-US" sz="4000" dirty="0"/>
              <a:t>RESEARCH VS PROGRAMMATIC (AND MANY OTHER) ROLES</a:t>
            </a:r>
          </a:p>
          <a:p>
            <a:r>
              <a:rPr lang="en-US" sz="4000" dirty="0"/>
              <a:t>DIRECT, RAPID LINK BETWEEN RESEARCH AND IMPLEMENTATION &amp; POLICY ... STRONG POTENTIAL FOR IMPACT</a:t>
            </a:r>
          </a:p>
          <a:p>
            <a:r>
              <a:rPr lang="en-US" sz="4000" dirty="0"/>
              <a:t>LOTS OF VARIETY, BREADTH OF EXPERIENCE BUT... SOMETIMES INTENSE</a:t>
            </a:r>
          </a:p>
          <a:p>
            <a:r>
              <a:rPr lang="en-US" sz="4000" dirty="0"/>
              <a:t>PRAGMATISM IS ESSENTIAL</a:t>
            </a:r>
          </a:p>
          <a:p>
            <a:endParaRPr lang="en-US" sz="4000" dirty="0"/>
          </a:p>
          <a:p>
            <a:r>
              <a:rPr lang="en-US" sz="4000" dirty="0"/>
              <a:t>ROLES</a:t>
            </a:r>
          </a:p>
          <a:p>
            <a:pPr lvl="1"/>
            <a:r>
              <a:rPr lang="en-US" sz="3600" dirty="0"/>
              <a:t>SINGLE PROJECT RESEARCHERS</a:t>
            </a:r>
          </a:p>
          <a:p>
            <a:pPr lvl="1"/>
            <a:r>
              <a:rPr lang="en-US" sz="3600" dirty="0"/>
              <a:t>HEALTH AREA FOCUSSED RESEARCHERS</a:t>
            </a:r>
          </a:p>
          <a:p>
            <a:pPr lvl="1"/>
            <a:r>
              <a:rPr lang="en-US" sz="3600" dirty="0"/>
              <a:t>CROSS-CUTTING, OR GEOGRAPHIC FOCUS</a:t>
            </a:r>
          </a:p>
          <a:p>
            <a:pPr lvl="1"/>
            <a:r>
              <a:rPr lang="en-US" sz="3600" dirty="0"/>
              <a:t>CONSULTANCY</a:t>
            </a:r>
          </a:p>
        </p:txBody>
      </p:sp>
      <p:pic>
        <p:nvPicPr>
          <p:cNvPr id="7" name="Picture Placeholder 6" descr="A picture containing human face, person, clothing, smile&#10;&#10;Description automatically generated">
            <a:extLst>
              <a:ext uri="{FF2B5EF4-FFF2-40B4-BE49-F238E27FC236}">
                <a16:creationId xmlns:a16="http://schemas.microsoft.com/office/drawing/2014/main" id="{05C8AB88-5183-202A-7E70-BFFAA4C4BFB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782" y="2244436"/>
            <a:ext cx="8229600" cy="8229600"/>
          </a:xfrm>
        </p:spPr>
      </p:pic>
      <p:sp>
        <p:nvSpPr>
          <p:cNvPr id="8" name="Rectangle 12">
            <a:extLst>
              <a:ext uri="{FF2B5EF4-FFF2-40B4-BE49-F238E27FC236}">
                <a16:creationId xmlns:a16="http://schemas.microsoft.com/office/drawing/2014/main" id="{7261BAF0-D230-429B-0D52-254A17558767}"/>
              </a:ext>
            </a:extLst>
          </p:cNvPr>
          <p:cNvSpPr>
            <a:spLocks noChangeAspect="1"/>
          </p:cNvSpPr>
          <p:nvPr/>
        </p:nvSpPr>
        <p:spPr>
          <a:xfrm rot="5400000" flipV="1">
            <a:off x="0" y="2216133"/>
            <a:ext cx="8229600" cy="8229600"/>
          </a:xfrm>
          <a:custGeom>
            <a:avLst/>
            <a:gdLst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0 w 12212728"/>
              <a:gd name="connsiteY3" fmla="*/ 10471338 h 10471338"/>
              <a:gd name="connsiteX4" fmla="*/ 0 w 12212728"/>
              <a:gd name="connsiteY4" fmla="*/ 0 h 10471338"/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5569527 w 12212728"/>
              <a:gd name="connsiteY3" fmla="*/ 4777120 h 10471338"/>
              <a:gd name="connsiteX4" fmla="*/ 0 w 12212728"/>
              <a:gd name="connsiteY4" fmla="*/ 0 h 10471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2728" h="10471338">
                <a:moveTo>
                  <a:pt x="0" y="0"/>
                </a:moveTo>
                <a:lnTo>
                  <a:pt x="12212728" y="0"/>
                </a:lnTo>
                <a:lnTo>
                  <a:pt x="12212728" y="10471338"/>
                </a:lnTo>
                <a:lnTo>
                  <a:pt x="5569527" y="47771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accent4"/>
                </a:solidFill>
                <a:latin typeface="Poppins Black" pitchFamily="2" charset="77"/>
              </a:rPr>
              <a:t> </a:t>
            </a:r>
            <a:endParaRPr lang="ru-RU" dirty="0">
              <a:solidFill>
                <a:schemeClr val="accent4"/>
              </a:solidFill>
              <a:latin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958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6BA2F4-A96A-E2F0-070E-16BF853FB2C4}"/>
              </a:ext>
            </a:extLst>
          </p:cNvPr>
          <p:cNvSpPr/>
          <p:nvPr/>
        </p:nvSpPr>
        <p:spPr>
          <a:xfrm>
            <a:off x="10633" y="380004"/>
            <a:ext cx="24612600" cy="13944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7B18CD-1101-4CF1-9738-92C1CB2F44F4}"/>
              </a:ext>
            </a:extLst>
          </p:cNvPr>
          <p:cNvSpPr/>
          <p:nvPr/>
        </p:nvSpPr>
        <p:spPr>
          <a:xfrm>
            <a:off x="2404855" y="2902191"/>
            <a:ext cx="12529458" cy="2626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6400"/>
              </a:lnSpc>
            </a:pPr>
            <a:r>
              <a:rPr lang="en-US" sz="7200" b="1" dirty="0">
                <a:solidFill>
                  <a:schemeClr val="bg1"/>
                </a:solidFill>
                <a:latin typeface="Poppins Light" pitchFamily="2" charset="77"/>
                <a:ea typeface="Roboto" charset="0"/>
                <a:cs typeface="Poppins Light" pitchFamily="2" charset="77"/>
              </a:rPr>
              <a:t>THANK YOU!</a:t>
            </a:r>
          </a:p>
          <a:p>
            <a:pPr>
              <a:lnSpc>
                <a:spcPts val="6400"/>
              </a:lnSpc>
            </a:pPr>
            <a:endParaRPr lang="en-US" sz="7200" b="1" dirty="0">
              <a:solidFill>
                <a:schemeClr val="bg1"/>
              </a:solidFill>
              <a:latin typeface="Poppins Light" pitchFamily="2" charset="77"/>
              <a:ea typeface="Roboto" charset="0"/>
              <a:cs typeface="Poppins Light" pitchFamily="2" charset="77"/>
            </a:endParaRPr>
          </a:p>
          <a:p>
            <a:pPr>
              <a:lnSpc>
                <a:spcPts val="6400"/>
              </a:lnSpc>
            </a:pPr>
            <a:r>
              <a:rPr lang="en-US" sz="7200" dirty="0">
                <a:solidFill>
                  <a:schemeClr val="bg1"/>
                </a:solidFill>
                <a:latin typeface="Poppins Light" pitchFamily="2" charset="77"/>
                <a:ea typeface="Roboto" charset="0"/>
                <a:cs typeface="Poppins Light" pitchFamily="2" charset="77"/>
                <a:hlinkClick r:id="rId3"/>
              </a:rPr>
              <a:t>pbouanchaud@psi.org</a:t>
            </a:r>
            <a:r>
              <a:rPr lang="en-US" sz="7200" dirty="0">
                <a:solidFill>
                  <a:schemeClr val="bg1"/>
                </a:solidFill>
                <a:latin typeface="Poppins Light" pitchFamily="2" charset="77"/>
                <a:ea typeface="Roboto" charset="0"/>
                <a:cs typeface="Poppins Light" pitchFamily="2" charset="77"/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70255BF-E649-D044-BB12-C170D31B06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33728" y="8157719"/>
            <a:ext cx="9611927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FOLLOW US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rPr>
              <a:t>/COMPANY/POPULATION-SERVICEINTERNATIONAL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70DADC8-43CF-4E42-A461-BF41BDF185DD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9121340" y="8269904"/>
            <a:ext cx="914400" cy="914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C20C3D-2E13-DF40-B85D-2E899F28E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4329" y="8095119"/>
            <a:ext cx="3597460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LIKE US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rPr>
              <a:t>/PSIHEALTHYLIVES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FCC55F-E655-3148-BFC6-28CAD58495A8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2491940" y="8207304"/>
            <a:ext cx="914400" cy="9144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8798574-A80A-E84D-88B6-C4D78630B9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33728" y="6213531"/>
            <a:ext cx="2880917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FOLLOW US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rPr>
              <a:t>@PSIIMPACT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D5689A-29D7-C248-8FC8-041FDE92007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</a:blip>
          <a:stretch>
            <a:fillRect/>
          </a:stretch>
        </p:blipFill>
        <p:spPr>
          <a:xfrm>
            <a:off x="9121340" y="6325716"/>
            <a:ext cx="914400" cy="9144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1D737B-E005-0945-9BC5-8B9C422C4C1A}"/>
              </a:ext>
            </a:extLst>
          </p:cNvPr>
          <p:cNvSpPr/>
          <p:nvPr/>
        </p:nvSpPr>
        <p:spPr>
          <a:xfrm>
            <a:off x="3704329" y="6150933"/>
            <a:ext cx="2026517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3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VISIT US</a:t>
            </a:r>
          </a:p>
          <a:p>
            <a:r>
              <a:rPr lang="en-US" altLang="en-US" sz="3200" dirty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rPr>
              <a:t>PSI.ORG</a:t>
            </a:r>
            <a:endParaRPr lang="en-US" sz="3200" dirty="0">
              <a:solidFill>
                <a:schemeClr val="bg1"/>
              </a:solidFill>
              <a:latin typeface="Poppins Light" pitchFamily="2" charset="77"/>
              <a:cs typeface="Poppins Light" pitchFamily="2" charset="77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C66476-2202-6DF0-B026-8CAB0BCA48DE}"/>
              </a:ext>
            </a:extLst>
          </p:cNvPr>
          <p:cNvGrpSpPr/>
          <p:nvPr/>
        </p:nvGrpSpPr>
        <p:grpSpPr>
          <a:xfrm>
            <a:off x="2491940" y="6263118"/>
            <a:ext cx="914400" cy="914400"/>
            <a:chOff x="2395133" y="6782915"/>
            <a:chExt cx="914400" cy="9144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7238150-F273-4FFA-DA98-DCF8CD19C0CA}"/>
                </a:ext>
              </a:extLst>
            </p:cNvPr>
            <p:cNvSpPr/>
            <p:nvPr/>
          </p:nvSpPr>
          <p:spPr>
            <a:xfrm>
              <a:off x="2438400" y="6821572"/>
              <a:ext cx="827867" cy="8370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89A9292-ABC8-BE42-B35B-9E88B44A8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395133" y="6782915"/>
              <a:ext cx="914400" cy="914400"/>
            </a:xfrm>
            <a:prstGeom prst="rect">
              <a:avLst/>
            </a:prstGeom>
          </p:spPr>
        </p:pic>
      </p:grpSp>
      <p:pic>
        <p:nvPicPr>
          <p:cNvPr id="26" name="Picture 25" descr="Shape&#10;&#10;Description automatically generated with low confidence">
            <a:extLst>
              <a:ext uri="{FF2B5EF4-FFF2-40B4-BE49-F238E27FC236}">
                <a16:creationId xmlns:a16="http://schemas.microsoft.com/office/drawing/2014/main" id="{EE2FA986-6B5E-8AF9-3D00-633E24977F0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554"/>
          <a:stretch/>
        </p:blipFill>
        <p:spPr>
          <a:xfrm flipV="1">
            <a:off x="18272084" y="-25496"/>
            <a:ext cx="6383784" cy="1073125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00514E4-3825-FE6A-72F7-55DA001D01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 flipV="1">
            <a:off x="20419634" y="-39448"/>
            <a:ext cx="2120656" cy="214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878210"/>
      </p:ext>
    </p:extLst>
  </p:cSld>
  <p:clrMapOvr>
    <a:masterClrMapping/>
  </p:clrMapOvr>
</p:sld>
</file>

<file path=ppt/theme/theme1.xml><?xml version="1.0" encoding="utf-8"?>
<a:theme xmlns:a="http://schemas.openxmlformats.org/drawingml/2006/main" name="PSI">
  <a:themeElements>
    <a:clrScheme name="PSI Brand 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36E20"/>
      </a:accent1>
      <a:accent2>
        <a:srgbClr val="FFF35C"/>
      </a:accent2>
      <a:accent3>
        <a:srgbClr val="EE4799"/>
      </a:accent3>
      <a:accent4>
        <a:srgbClr val="00AC68"/>
      </a:accent4>
      <a:accent5>
        <a:srgbClr val="8EC8C8"/>
      </a:accent5>
      <a:accent6>
        <a:srgbClr val="000000"/>
      </a:accent6>
      <a:hlink>
        <a:srgbClr val="F06D24"/>
      </a:hlink>
      <a:folHlink>
        <a:srgbClr val="CF5F20"/>
      </a:folHlink>
    </a:clrScheme>
    <a:fontScheme name="A360">
      <a:majorFont>
        <a:latin typeface="Poppins Bold"/>
        <a:ea typeface=""/>
        <a:cs typeface=""/>
      </a:majorFont>
      <a:minorFont>
        <a:latin typeface="Roboto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3" id="{49DA09D3-7B25-1E49-A9D2-260676E6100B}" vid="{44065AAA-E55E-EA4A-8665-BDDAD013BE9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_x0020_Name xmlns="be773b0d-bcb9-427a-ac58-338f450f6bbc" xsi:nil="true"/>
    <_x0062_vt7 xmlns="be773b0d-bcb9-427a-ac58-338f450f6bbc" xsi:nil="true"/>
    <TaxCatchAll xmlns="2b04e3bf-eb77-48e0-9993-e01b67b1c33a" xsi:nil="true"/>
    <Icon_x0020_Type xmlns="be773b0d-bcb9-427a-ac58-338f450f6bbc" xsi:nil="true"/>
    <cc09aeda142845e1974226422e285e50 xmlns="2b04e3bf-eb77-48e0-9993-e01b67b1c33a">
      <Terms xmlns="http://schemas.microsoft.com/office/infopath/2007/PartnerControls"/>
    </cc09aeda142845e1974226422e285e50>
    <Icon_x0020_Color xmlns="be773b0d-bcb9-427a-ac58-338f450f6bbc" xsi:nil="true"/>
    <ac804c8a2287491fb4ec1ec551b11760 xmlns="2b04e3bf-eb77-48e0-9993-e01b67b1c33a">
      <Terms xmlns="http://schemas.microsoft.com/office/infopath/2007/PartnerControls"/>
    </ac804c8a2287491fb4ec1ec551b11760>
    <Logo_x0020_Type xmlns="be773b0d-bcb9-427a-ac58-338f450f6bbc" xsi:nil="true"/>
    <lcf76f155ced4ddcb4097134ff3c332f xmlns="be773b0d-bcb9-427a-ac58-338f450f6bbc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39216DF522374A980ED4752E09DEB7" ma:contentTypeVersion="34" ma:contentTypeDescription="Create a new document." ma:contentTypeScope="" ma:versionID="9d70d502801930f4b7cc0b96a29e782e">
  <xsd:schema xmlns:xsd="http://www.w3.org/2001/XMLSchema" xmlns:xs="http://www.w3.org/2001/XMLSchema" xmlns:p="http://schemas.microsoft.com/office/2006/metadata/properties" xmlns:ns2="be773b0d-bcb9-427a-ac58-338f450f6bbc" xmlns:ns3="2b04e3bf-eb77-48e0-9993-e01b67b1c33a" xmlns:ns4="bd764cbc-c419-4236-aab3-521ef1c0cd84" targetNamespace="http://schemas.microsoft.com/office/2006/metadata/properties" ma:root="true" ma:fieldsID="8bd7325fe469a7f9eda742ebaafafad0" ns2:_="" ns3:_="" ns4:_="">
    <xsd:import namespace="be773b0d-bcb9-427a-ac58-338f450f6bbc"/>
    <xsd:import namespace="2b04e3bf-eb77-48e0-9993-e01b67b1c33a"/>
    <xsd:import namespace="bd764cbc-c419-4236-aab3-521ef1c0cd8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3:cc09aeda142845e1974226422e285e50" minOccurs="0"/>
                <xsd:element ref="ns3:TaxCatchAll" minOccurs="0"/>
                <xsd:element ref="ns2:Icon_x0020_Name" minOccurs="0"/>
                <xsd:element ref="ns2:Icon_x0020_Color" minOccurs="0"/>
                <xsd:element ref="ns2:MediaServiceDateTaken" minOccurs="0"/>
                <xsd:element ref="ns2:Icon_x0020_Type" minOccurs="0"/>
                <xsd:element ref="ns2:Logo_x0020_Type" minOccurs="0"/>
                <xsd:element ref="ns2:MediaServiceOCR" minOccurs="0"/>
                <xsd:element ref="ns3:ac804c8a2287491fb4ec1ec551b11760" minOccurs="0"/>
                <xsd:element ref="ns4:SharedWithUsers" minOccurs="0"/>
                <xsd:element ref="ns4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_x0062_vt7" minOccurs="0"/>
                <xsd:element ref="ns2:MediaLengthInSeconds" minOccurs="0"/>
                <xsd:element ref="ns2:lcf76f155ced4ddcb4097134ff3c332f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773b0d-bcb9-427a-ac58-338f450f6b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Icon_x0020_Name" ma:index="14" nillable="true" ma:displayName="Icon Name" ma:indexed="true" ma:internalName="Icon_x0020_Name">
      <xsd:simpleType>
        <xsd:restriction base="dms:Text">
          <xsd:maxLength value="255"/>
        </xsd:restriction>
      </xsd:simpleType>
    </xsd:element>
    <xsd:element name="Icon_x0020_Color" ma:index="15" nillable="true" ma:displayName="Icon Color" ma:internalName="Icon_x0020_Color">
      <xsd:simpleType>
        <xsd:restriction base="dms:Choice">
          <xsd:enumeration value="Orange"/>
          <xsd:enumeration value="Green"/>
          <xsd:enumeration value="Lime"/>
          <xsd:enumeration value="Blue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Icon_x0020_Type" ma:index="17" nillable="true" ma:displayName="Icon Type" ma:internalName="Icon_x0020_Type">
      <xsd:simpleType>
        <xsd:restriction base="dms:Choice">
          <xsd:enumeration value="Image (JPEG File)"/>
          <xsd:enumeration value="Vector (EPS File)"/>
        </xsd:restriction>
      </xsd:simpleType>
    </xsd:element>
    <xsd:element name="Logo_x0020_Type" ma:index="18" nillable="true" ma:displayName="Logo Type" ma:indexed="true" ma:internalName="Logo_x0020_Type">
      <xsd:simpleType>
        <xsd:restriction base="dms:Choice">
          <xsd:enumeration value="Generic PSI Logo"/>
          <xsd:enumeration value="PSI Network Member Logo"/>
          <xsd:enumeration value="Independent Network Member Logo"/>
        </xsd:restriction>
      </xsd:simpleType>
    </xsd:element>
    <xsd:element name="MediaServiceOCR" ma:index="19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4" nillable="true" ma:displayName="Location" ma:internalName="MediaServiceLocation" ma:readOnly="true">
      <xsd:simpleType>
        <xsd:restriction base="dms:Text"/>
      </xsd:simpleType>
    </xsd:element>
    <xsd:element name="MediaServiceAutoKeyPoints" ma:index="2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2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8" nillable="true" ma:displayName="MediaServiceEventHashCode" ma:hidden="true" ma:internalName="MediaServiceEventHashCode" ma:readOnly="true">
      <xsd:simpleType>
        <xsd:restriction base="dms:Text"/>
      </xsd:simpleType>
    </xsd:element>
    <xsd:element name="_x0062_vt7" ma:index="29" nillable="true" ma:displayName="Text" ma:internalName="_x0062_vt7">
      <xsd:simpleType>
        <xsd:restriction base="dms:Text"/>
      </xsd:simpleType>
    </xsd:element>
    <xsd:element name="MediaLengthInSeconds" ma:index="3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32" nillable="true" ma:taxonomy="true" ma:internalName="lcf76f155ced4ddcb4097134ff3c332f" ma:taxonomyFieldName="MediaServiceImageTags" ma:displayName="Image Tags" ma:readOnly="false" ma:fieldId="{5cf76f15-5ced-4ddc-b409-7134ff3c332f}" ma:taxonomyMulti="true" ma:sspId="5be66e25-6253-4f8b-9755-5684a1ad78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3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04e3bf-eb77-48e0-9993-e01b67b1c33a" elementFormDefault="qualified">
    <xsd:import namespace="http://schemas.microsoft.com/office/2006/documentManagement/types"/>
    <xsd:import namespace="http://schemas.microsoft.com/office/infopath/2007/PartnerControls"/>
    <xsd:element name="cc09aeda142845e1974226422e285e50" ma:index="12" nillable="true" ma:taxonomy="true" ma:internalName="cc09aeda142845e1974226422e285e50" ma:taxonomyFieldName="DocType" ma:displayName="DocType" ma:default="" ma:fieldId="{cc09aeda-1428-45e1-9742-26422e285e50}" ma:sspId="5be66e25-6253-4f8b-9755-5684a1ad782e" ma:termSetId="f9b727d7-1be2-4a07-a57d-d1baf17c7d8f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3" nillable="true" ma:displayName="Taxonomy Catch All Column" ma:hidden="true" ma:list="{401a5175-9e70-4d52-bedd-8beeaecbade3}" ma:internalName="TaxCatchAll" ma:showField="CatchAllData" ma:web="bd764cbc-c419-4236-aab3-521ef1c0cd8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ac804c8a2287491fb4ec1ec551b11760" ma:index="21" nillable="true" ma:taxonomy="true" ma:internalName="ac804c8a2287491fb4ec1ec551b11760" ma:taxonomyFieldName="Country" ma:displayName="Country" ma:default="" ma:fieldId="{ac804c8a-2287-491f-b4ec-1ec551b11760}" ma:sspId="5be66e25-6253-4f8b-9755-5684a1ad782e" ma:termSetId="dfa47977-5331-4861-9b0e-07c95af97084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764cbc-c419-4236-aab3-521ef1c0cd84" elementFormDefault="qualified">
    <xsd:import namespace="http://schemas.microsoft.com/office/2006/documentManagement/types"/>
    <xsd:import namespace="http://schemas.microsoft.com/office/infopath/2007/PartnerControls"/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3D2A0E-9781-41B0-BBC6-7FB6676C36F2}">
  <ds:schemaRefs>
    <ds:schemaRef ds:uri="http://schemas.microsoft.com/office/2006/metadata/properties"/>
    <ds:schemaRef ds:uri="http://purl.org/dc/terms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www.w3.org/XML/1998/namespace"/>
    <ds:schemaRef ds:uri="http://schemas.openxmlformats.org/package/2006/metadata/core-properties"/>
    <ds:schemaRef ds:uri="be773b0d-bcb9-427a-ac58-338f450f6bbc"/>
    <ds:schemaRef ds:uri="bd764cbc-c419-4236-aab3-521ef1c0cd84"/>
    <ds:schemaRef ds:uri="2b04e3bf-eb77-48e0-9993-e01b67b1c33a"/>
  </ds:schemaRefs>
</ds:datastoreItem>
</file>

<file path=customXml/itemProps2.xml><?xml version="1.0" encoding="utf-8"?>
<ds:datastoreItem xmlns:ds="http://schemas.openxmlformats.org/officeDocument/2006/customXml" ds:itemID="{0FB31801-532B-4E85-8BA0-D0F03C7A4E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598DF6-0614-4034-931A-BA2E8192CED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773b0d-bcb9-427a-ac58-338f450f6bbc"/>
    <ds:schemaRef ds:uri="2b04e3bf-eb77-48e0-9993-e01b67b1c33a"/>
    <ds:schemaRef ds:uri="bd764cbc-c419-4236-aab3-521ef1c0cd8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PSI</Template>
  <TotalTime>17777</TotalTime>
  <Words>174</Words>
  <Application>Microsoft Macintosh PowerPoint</Application>
  <PresentationFormat>Custom</PresentationFormat>
  <Paragraphs>54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Poppins Black</vt:lpstr>
      <vt:lpstr>Arial</vt:lpstr>
      <vt:lpstr>Source Sans Pro Light</vt:lpstr>
      <vt:lpstr>Poppins</vt:lpstr>
      <vt:lpstr>Poppins Light</vt:lpstr>
      <vt:lpstr>Roboto Light</vt:lpstr>
      <vt:lpstr>Calibri</vt:lpstr>
      <vt:lpstr>Poppins Bold</vt:lpstr>
      <vt:lpstr>Poppins SemiBold</vt:lpstr>
      <vt:lpstr>PSI</vt:lpstr>
      <vt:lpstr>PowerPoint Presentation</vt:lpstr>
      <vt:lpstr>my CAREER journey</vt:lpstr>
      <vt:lpstr>PowerPoint Presentation</vt:lpstr>
      <vt:lpstr>RESEARCH AT PSI</vt:lpstr>
      <vt:lpstr>WORKING (IN RESEARCH) AT PSI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Ortega-Lambert</dc:creator>
  <cp:lastModifiedBy>Paul Bouanchaud</cp:lastModifiedBy>
  <cp:revision>29</cp:revision>
  <cp:lastPrinted>2020-02-27T21:40:53Z</cp:lastPrinted>
  <dcterms:created xsi:type="dcterms:W3CDTF">2021-03-04T14:07:24Z</dcterms:created>
  <dcterms:modified xsi:type="dcterms:W3CDTF">2023-05-22T08:59:20Z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0x0101001039216DF522374A980ED4752E09DEB7</vt:lpwstr>
  </property>
</Properties>
</file>

<file path=docProps/thumbnail.jpeg>
</file>